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4"/>
  </p:notesMasterIdLst>
  <p:sldIdLst>
    <p:sldId id="260" r:id="rId5"/>
    <p:sldId id="257" r:id="rId6"/>
    <p:sldId id="262" r:id="rId7"/>
    <p:sldId id="387" r:id="rId8"/>
    <p:sldId id="390" r:id="rId9"/>
    <p:sldId id="409" r:id="rId10"/>
    <p:sldId id="410" r:id="rId11"/>
    <p:sldId id="276" r:id="rId12"/>
    <p:sldId id="295" r:id="rId13"/>
    <p:sldId id="379" r:id="rId14"/>
    <p:sldId id="394" r:id="rId15"/>
    <p:sldId id="434" r:id="rId16"/>
    <p:sldId id="435" r:id="rId17"/>
    <p:sldId id="383" r:id="rId18"/>
    <p:sldId id="350" r:id="rId19"/>
    <p:sldId id="349" r:id="rId20"/>
    <p:sldId id="432" r:id="rId21"/>
    <p:sldId id="426" r:id="rId22"/>
    <p:sldId id="425" r:id="rId23"/>
    <p:sldId id="433" r:id="rId24"/>
    <p:sldId id="346" r:id="rId25"/>
    <p:sldId id="436" r:id="rId26"/>
    <p:sldId id="408" r:id="rId27"/>
    <p:sldId id="416" r:id="rId28"/>
    <p:sldId id="427" r:id="rId29"/>
    <p:sldId id="428" r:id="rId30"/>
    <p:sldId id="430" r:id="rId31"/>
    <p:sldId id="429" r:id="rId32"/>
    <p:sldId id="299" r:id="rId33"/>
    <p:sldId id="380" r:id="rId34"/>
    <p:sldId id="437" r:id="rId35"/>
    <p:sldId id="419" r:id="rId36"/>
    <p:sldId id="423" r:id="rId37"/>
    <p:sldId id="438" r:id="rId38"/>
    <p:sldId id="439" r:id="rId39"/>
    <p:sldId id="420" r:id="rId40"/>
    <p:sldId id="421" r:id="rId41"/>
    <p:sldId id="422" r:id="rId42"/>
    <p:sldId id="374" r:id="rId43"/>
  </p:sldIdLst>
  <p:sldSz cx="9144000" cy="6858000" type="screen4x3"/>
  <p:notesSz cx="7099300"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9900"/>
    <a:srgbClr val="006699"/>
    <a:srgbClr val="292929"/>
    <a:srgbClr val="B8BBDC"/>
    <a:srgbClr val="6589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63108A-752D-4897-AD53-49A32D9C6B1E}" v="194" dt="2022-03-07T15:16:27.533"/>
    <p1510:client id="{C5EDDB96-EE1D-49B5-8686-164D83E1F22D}" v="165" dt="2022-03-07T16:32:44.88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9" autoAdjust="0"/>
    <p:restoredTop sz="94660"/>
  </p:normalViewPr>
  <p:slideViewPr>
    <p:cSldViewPr snapToGrid="0">
      <p:cViewPr varScale="1">
        <p:scale>
          <a:sx n="110" d="100"/>
          <a:sy n="110" d="100"/>
        </p:scale>
        <p:origin x="82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VIERE Sophie" userId="S::s.riviere@carrieres-sur-seine.fr::121fc527-de28-4f8d-bfa9-5fef42af3c1e" providerId="AD" clId="Web-{4163108A-752D-4897-AD53-49A32D9C6B1E}"/>
    <pc:docChg chg="modSld">
      <pc:chgData name="RIVIERE Sophie" userId="S::s.riviere@carrieres-sur-seine.fr::121fc527-de28-4f8d-bfa9-5fef42af3c1e" providerId="AD" clId="Web-{4163108A-752D-4897-AD53-49A32D9C6B1E}" dt="2022-03-07T15:16:27.533" v="160" actId="1076"/>
      <pc:docMkLst>
        <pc:docMk/>
      </pc:docMkLst>
      <pc:sldChg chg="modSp">
        <pc:chgData name="RIVIERE Sophie" userId="S::s.riviere@carrieres-sur-seine.fr::121fc527-de28-4f8d-bfa9-5fef42af3c1e" providerId="AD" clId="Web-{4163108A-752D-4897-AD53-49A32D9C6B1E}" dt="2022-03-07T14:43:59.581" v="5" actId="20577"/>
        <pc:sldMkLst>
          <pc:docMk/>
          <pc:sldMk cId="0" sldId="260"/>
        </pc:sldMkLst>
        <pc:spChg chg="mod">
          <ac:chgData name="RIVIERE Sophie" userId="S::s.riviere@carrieres-sur-seine.fr::121fc527-de28-4f8d-bfa9-5fef42af3c1e" providerId="AD" clId="Web-{4163108A-752D-4897-AD53-49A32D9C6B1E}" dt="2022-03-07T14:43:59.581" v="5" actId="20577"/>
          <ac:spMkLst>
            <pc:docMk/>
            <pc:sldMk cId="0" sldId="260"/>
            <ac:spMk id="127" creationId="{00000000-0000-0000-0000-000000000000}"/>
          </ac:spMkLst>
        </pc:spChg>
      </pc:sldChg>
      <pc:sldChg chg="modSp">
        <pc:chgData name="RIVIERE Sophie" userId="S::s.riviere@carrieres-sur-seine.fr::121fc527-de28-4f8d-bfa9-5fef42af3c1e" providerId="AD" clId="Web-{4163108A-752D-4897-AD53-49A32D9C6B1E}" dt="2022-03-07T14:46:12.240" v="25" actId="14100"/>
        <pc:sldMkLst>
          <pc:docMk/>
          <pc:sldMk cId="0" sldId="295"/>
        </pc:sldMkLst>
        <pc:spChg chg="mod">
          <ac:chgData name="RIVIERE Sophie" userId="S::s.riviere@carrieres-sur-seine.fr::121fc527-de28-4f8d-bfa9-5fef42af3c1e" providerId="AD" clId="Web-{4163108A-752D-4897-AD53-49A32D9C6B1E}" dt="2022-03-07T14:45:12.239" v="15" actId="1076"/>
          <ac:spMkLst>
            <pc:docMk/>
            <pc:sldMk cId="0" sldId="295"/>
            <ac:spMk id="13" creationId="{E13A2D1B-1EA4-408B-85AF-C5853C058301}"/>
          </ac:spMkLst>
        </pc:spChg>
        <pc:picChg chg="mod modCrop">
          <ac:chgData name="RIVIERE Sophie" userId="S::s.riviere@carrieres-sur-seine.fr::121fc527-de28-4f8d-bfa9-5fef42af3c1e" providerId="AD" clId="Web-{4163108A-752D-4897-AD53-49A32D9C6B1E}" dt="2022-03-07T14:46:12.240" v="25" actId="14100"/>
          <ac:picMkLst>
            <pc:docMk/>
            <pc:sldMk cId="0" sldId="295"/>
            <ac:picMk id="9" creationId="{00000000-0000-0000-0000-000000000000}"/>
          </ac:picMkLst>
        </pc:picChg>
        <pc:picChg chg="mod modCrop">
          <ac:chgData name="RIVIERE Sophie" userId="S::s.riviere@carrieres-sur-seine.fr::121fc527-de28-4f8d-bfa9-5fef42af3c1e" providerId="AD" clId="Web-{4163108A-752D-4897-AD53-49A32D9C6B1E}" dt="2022-03-07T14:45:54.303" v="21" actId="14100"/>
          <ac:picMkLst>
            <pc:docMk/>
            <pc:sldMk cId="0" sldId="295"/>
            <ac:picMk id="20" creationId="{00000000-0000-0000-0000-000000000000}"/>
          </ac:picMkLst>
        </pc:picChg>
      </pc:sldChg>
      <pc:sldChg chg="modSp">
        <pc:chgData name="RIVIERE Sophie" userId="S::s.riviere@carrieres-sur-seine.fr::121fc527-de28-4f8d-bfa9-5fef42af3c1e" providerId="AD" clId="Web-{4163108A-752D-4897-AD53-49A32D9C6B1E}" dt="2022-03-07T15:11:51.558" v="155" actId="1076"/>
        <pc:sldMkLst>
          <pc:docMk/>
          <pc:sldMk cId="3634227072" sldId="346"/>
        </pc:sldMkLst>
        <pc:spChg chg="mod">
          <ac:chgData name="RIVIERE Sophie" userId="S::s.riviere@carrieres-sur-seine.fr::121fc527-de28-4f8d-bfa9-5fef42af3c1e" providerId="AD" clId="Web-{4163108A-752D-4897-AD53-49A32D9C6B1E}" dt="2022-03-07T15:11:10.041" v="147" actId="1076"/>
          <ac:spMkLst>
            <pc:docMk/>
            <pc:sldMk cId="3634227072" sldId="346"/>
            <ac:spMk id="5" creationId="{21A6B0D9-37E4-46EA-8892-1FFC16E67CA7}"/>
          </ac:spMkLst>
        </pc:spChg>
        <pc:spChg chg="mod">
          <ac:chgData name="RIVIERE Sophie" userId="S::s.riviere@carrieres-sur-seine.fr::121fc527-de28-4f8d-bfa9-5fef42af3c1e" providerId="AD" clId="Web-{4163108A-752D-4897-AD53-49A32D9C6B1E}" dt="2022-03-07T15:11:51.558" v="155" actId="1076"/>
          <ac:spMkLst>
            <pc:docMk/>
            <pc:sldMk cId="3634227072" sldId="346"/>
            <ac:spMk id="11" creationId="{894EEE1C-850C-4447-A997-E0C39308B8CE}"/>
          </ac:spMkLst>
        </pc:spChg>
        <pc:spChg chg="mod">
          <ac:chgData name="RIVIERE Sophie" userId="S::s.riviere@carrieres-sur-seine.fr::121fc527-de28-4f8d-bfa9-5fef42af3c1e" providerId="AD" clId="Web-{4163108A-752D-4897-AD53-49A32D9C6B1E}" dt="2022-03-07T15:11:31.651" v="153" actId="1076"/>
          <ac:spMkLst>
            <pc:docMk/>
            <pc:sldMk cId="3634227072" sldId="346"/>
            <ac:spMk id="24" creationId="{DFD6CD8D-921C-46A6-9C75-6ABB16A2AF52}"/>
          </ac:spMkLst>
        </pc:spChg>
        <pc:spChg chg="mod">
          <ac:chgData name="RIVIERE Sophie" userId="S::s.riviere@carrieres-sur-seine.fr::121fc527-de28-4f8d-bfa9-5fef42af3c1e" providerId="AD" clId="Web-{4163108A-752D-4897-AD53-49A32D9C6B1E}" dt="2022-03-07T15:11:35.682" v="154" actId="1076"/>
          <ac:spMkLst>
            <pc:docMk/>
            <pc:sldMk cId="3634227072" sldId="346"/>
            <ac:spMk id="26" creationId="{DFD6CD8D-921C-46A6-9C75-6ABB16A2AF52}"/>
          </ac:spMkLst>
        </pc:spChg>
        <pc:picChg chg="mod modCrop">
          <ac:chgData name="RIVIERE Sophie" userId="S::s.riviere@carrieres-sur-seine.fr::121fc527-de28-4f8d-bfa9-5fef42af3c1e" providerId="AD" clId="Web-{4163108A-752D-4897-AD53-49A32D9C6B1E}" dt="2022-03-07T15:11:05.697" v="146" actId="1076"/>
          <ac:picMkLst>
            <pc:docMk/>
            <pc:sldMk cId="3634227072" sldId="346"/>
            <ac:picMk id="6" creationId="{00000000-0000-0000-0000-000000000000}"/>
          </ac:picMkLst>
        </pc:picChg>
      </pc:sldChg>
      <pc:sldChg chg="modSp">
        <pc:chgData name="RIVIERE Sophie" userId="S::s.riviere@carrieres-sur-seine.fr::121fc527-de28-4f8d-bfa9-5fef42af3c1e" providerId="AD" clId="Web-{4163108A-752D-4897-AD53-49A32D9C6B1E}" dt="2022-03-07T15:05:43.315" v="102" actId="20577"/>
        <pc:sldMkLst>
          <pc:docMk/>
          <pc:sldMk cId="3321225121" sldId="349"/>
        </pc:sldMkLst>
        <pc:spChg chg="mod">
          <ac:chgData name="RIVIERE Sophie" userId="S::s.riviere@carrieres-sur-seine.fr::121fc527-de28-4f8d-bfa9-5fef42af3c1e" providerId="AD" clId="Web-{4163108A-752D-4897-AD53-49A32D9C6B1E}" dt="2022-03-07T15:05:43.315" v="102" actId="20577"/>
          <ac:spMkLst>
            <pc:docMk/>
            <pc:sldMk cId="3321225121" sldId="349"/>
            <ac:spMk id="16" creationId="{B5353EDB-9847-47D9-85CF-0303045B6DBC}"/>
          </ac:spMkLst>
        </pc:spChg>
        <pc:spChg chg="mod">
          <ac:chgData name="RIVIERE Sophie" userId="S::s.riviere@carrieres-sur-seine.fr::121fc527-de28-4f8d-bfa9-5fef42af3c1e" providerId="AD" clId="Web-{4163108A-752D-4897-AD53-49A32D9C6B1E}" dt="2022-03-07T15:04:32.844" v="97" actId="1076"/>
          <ac:spMkLst>
            <pc:docMk/>
            <pc:sldMk cId="3321225121" sldId="349"/>
            <ac:spMk id="18" creationId="{00000000-0000-0000-0000-000000000000}"/>
          </ac:spMkLst>
        </pc:spChg>
        <pc:spChg chg="mod">
          <ac:chgData name="RIVIERE Sophie" userId="S::s.riviere@carrieres-sur-seine.fr::121fc527-de28-4f8d-bfa9-5fef42af3c1e" providerId="AD" clId="Web-{4163108A-752D-4897-AD53-49A32D9C6B1E}" dt="2022-03-07T14:58:27.258" v="78" actId="1076"/>
          <ac:spMkLst>
            <pc:docMk/>
            <pc:sldMk cId="3321225121" sldId="349"/>
            <ac:spMk id="29" creationId="{79749B09-1AA5-4492-A04C-044E46E6FA79}"/>
          </ac:spMkLst>
        </pc:spChg>
        <pc:picChg chg="mod">
          <ac:chgData name="RIVIERE Sophie" userId="S::s.riviere@carrieres-sur-seine.fr::121fc527-de28-4f8d-bfa9-5fef42af3c1e" providerId="AD" clId="Web-{4163108A-752D-4897-AD53-49A32D9C6B1E}" dt="2022-03-07T15:03:34.530" v="90" actId="1076"/>
          <ac:picMkLst>
            <pc:docMk/>
            <pc:sldMk cId="3321225121" sldId="349"/>
            <ac:picMk id="3" creationId="{00000000-0000-0000-0000-000000000000}"/>
          </ac:picMkLst>
        </pc:picChg>
        <pc:picChg chg="mod">
          <ac:chgData name="RIVIERE Sophie" userId="S::s.riviere@carrieres-sur-seine.fr::121fc527-de28-4f8d-bfa9-5fef42af3c1e" providerId="AD" clId="Web-{4163108A-752D-4897-AD53-49A32D9C6B1E}" dt="2022-03-07T14:58:27.242" v="77" actId="1076"/>
          <ac:picMkLst>
            <pc:docMk/>
            <pc:sldMk cId="3321225121" sldId="349"/>
            <ac:picMk id="19" creationId="{00000000-0000-0000-0000-000000000000}"/>
          </ac:picMkLst>
        </pc:picChg>
        <pc:picChg chg="mod">
          <ac:chgData name="RIVIERE Sophie" userId="S::s.riviere@carrieres-sur-seine.fr::121fc527-de28-4f8d-bfa9-5fef42af3c1e" providerId="AD" clId="Web-{4163108A-752D-4897-AD53-49A32D9C6B1E}" dt="2022-03-07T15:03:34.452" v="89" actId="1076"/>
          <ac:picMkLst>
            <pc:docMk/>
            <pc:sldMk cId="3321225121" sldId="349"/>
            <ac:picMk id="21" creationId="{00000000-0000-0000-0000-000000000000}"/>
          </ac:picMkLst>
        </pc:picChg>
      </pc:sldChg>
      <pc:sldChg chg="modSp">
        <pc:chgData name="RIVIERE Sophie" userId="S::s.riviere@carrieres-sur-seine.fr::121fc527-de28-4f8d-bfa9-5fef42af3c1e" providerId="AD" clId="Web-{4163108A-752D-4897-AD53-49A32D9C6B1E}" dt="2022-03-07T14:53:57.236" v="73" actId="1076"/>
        <pc:sldMkLst>
          <pc:docMk/>
          <pc:sldMk cId="2802453699" sldId="350"/>
        </pc:sldMkLst>
        <pc:spChg chg="mod">
          <ac:chgData name="RIVIERE Sophie" userId="S::s.riviere@carrieres-sur-seine.fr::121fc527-de28-4f8d-bfa9-5fef42af3c1e" providerId="AD" clId="Web-{4163108A-752D-4897-AD53-49A32D9C6B1E}" dt="2022-03-07T14:53:57.236" v="73" actId="1076"/>
          <ac:spMkLst>
            <pc:docMk/>
            <pc:sldMk cId="2802453699" sldId="350"/>
            <ac:spMk id="14" creationId="{B5353EDB-9847-47D9-85CF-0303045B6DBC}"/>
          </ac:spMkLst>
        </pc:spChg>
        <pc:spChg chg="mod">
          <ac:chgData name="RIVIERE Sophie" userId="S::s.riviere@carrieres-sur-seine.fr::121fc527-de28-4f8d-bfa9-5fef42af3c1e" providerId="AD" clId="Web-{4163108A-752D-4897-AD53-49A32D9C6B1E}" dt="2022-03-07T14:53:37.954" v="72" actId="1076"/>
          <ac:spMkLst>
            <pc:docMk/>
            <pc:sldMk cId="2802453699" sldId="350"/>
            <ac:spMk id="20" creationId="{00000000-0000-0000-0000-000000000000}"/>
          </ac:spMkLst>
        </pc:spChg>
        <pc:picChg chg="mod modCrop">
          <ac:chgData name="RIVIERE Sophie" userId="S::s.riviere@carrieres-sur-seine.fr::121fc527-de28-4f8d-bfa9-5fef42af3c1e" providerId="AD" clId="Web-{4163108A-752D-4897-AD53-49A32D9C6B1E}" dt="2022-03-07T14:53:33.673" v="71" actId="14100"/>
          <ac:picMkLst>
            <pc:docMk/>
            <pc:sldMk cId="2802453699" sldId="350"/>
            <ac:picMk id="3" creationId="{00000000-0000-0000-0000-000000000000}"/>
          </ac:picMkLst>
        </pc:picChg>
      </pc:sldChg>
      <pc:sldChg chg="modSp">
        <pc:chgData name="RIVIERE Sophie" userId="S::s.riviere@carrieres-sur-seine.fr::121fc527-de28-4f8d-bfa9-5fef42af3c1e" providerId="AD" clId="Web-{4163108A-752D-4897-AD53-49A32D9C6B1E}" dt="2022-03-07T14:46:26.850" v="26" actId="1076"/>
        <pc:sldMkLst>
          <pc:docMk/>
          <pc:sldMk cId="498893922" sldId="379"/>
        </pc:sldMkLst>
        <pc:spChg chg="mod">
          <ac:chgData name="RIVIERE Sophie" userId="S::s.riviere@carrieres-sur-seine.fr::121fc527-de28-4f8d-bfa9-5fef42af3c1e" providerId="AD" clId="Web-{4163108A-752D-4897-AD53-49A32D9C6B1E}" dt="2022-03-07T14:46:26.850" v="26" actId="1076"/>
          <ac:spMkLst>
            <pc:docMk/>
            <pc:sldMk cId="498893922" sldId="379"/>
            <ac:spMk id="13" creationId="{D707C22A-7D28-4BC3-A259-16B8BC8B1AD2}"/>
          </ac:spMkLst>
        </pc:spChg>
      </pc:sldChg>
      <pc:sldChg chg="modSp">
        <pc:chgData name="RIVIERE Sophie" userId="S::s.riviere@carrieres-sur-seine.fr::121fc527-de28-4f8d-bfa9-5fef42af3c1e" providerId="AD" clId="Web-{4163108A-752D-4897-AD53-49A32D9C6B1E}" dt="2022-03-07T14:52:46.141" v="67" actId="1076"/>
        <pc:sldMkLst>
          <pc:docMk/>
          <pc:sldMk cId="2185732946" sldId="383"/>
        </pc:sldMkLst>
        <pc:spChg chg="mod">
          <ac:chgData name="RIVIERE Sophie" userId="S::s.riviere@carrieres-sur-seine.fr::121fc527-de28-4f8d-bfa9-5fef42af3c1e" providerId="AD" clId="Web-{4163108A-752D-4897-AD53-49A32D9C6B1E}" dt="2022-03-07T14:52:46.141" v="67" actId="1076"/>
          <ac:spMkLst>
            <pc:docMk/>
            <pc:sldMk cId="2185732946" sldId="383"/>
            <ac:spMk id="29" creationId="{79749B09-1AA5-4492-A04C-044E46E6FA79}"/>
          </ac:spMkLst>
        </pc:spChg>
        <pc:picChg chg="mod modCrop">
          <ac:chgData name="RIVIERE Sophie" userId="S::s.riviere@carrieres-sur-seine.fr::121fc527-de28-4f8d-bfa9-5fef42af3c1e" providerId="AD" clId="Web-{4163108A-752D-4897-AD53-49A32D9C6B1E}" dt="2022-03-07T14:52:39.296" v="65" actId="1076"/>
          <ac:picMkLst>
            <pc:docMk/>
            <pc:sldMk cId="2185732946" sldId="383"/>
            <ac:picMk id="3" creationId="{00000000-0000-0000-0000-000000000000}"/>
          </ac:picMkLst>
        </pc:picChg>
        <pc:picChg chg="mod">
          <ac:chgData name="RIVIERE Sophie" userId="S::s.riviere@carrieres-sur-seine.fr::121fc527-de28-4f8d-bfa9-5fef42af3c1e" providerId="AD" clId="Web-{4163108A-752D-4897-AD53-49A32D9C6B1E}" dt="2022-03-07T14:52:46.109" v="66" actId="1076"/>
          <ac:picMkLst>
            <pc:docMk/>
            <pc:sldMk cId="2185732946" sldId="383"/>
            <ac:picMk id="19" creationId="{00000000-0000-0000-0000-000000000000}"/>
          </ac:picMkLst>
        </pc:picChg>
      </pc:sldChg>
      <pc:sldChg chg="modSp">
        <pc:chgData name="RIVIERE Sophie" userId="S::s.riviere@carrieres-sur-seine.fr::121fc527-de28-4f8d-bfa9-5fef42af3c1e" providerId="AD" clId="Web-{4163108A-752D-4897-AD53-49A32D9C6B1E}" dt="2022-03-07T14:51:39.826" v="60" actId="1076"/>
        <pc:sldMkLst>
          <pc:docMk/>
          <pc:sldMk cId="1151361057" sldId="394"/>
        </pc:sldMkLst>
        <pc:spChg chg="mod">
          <ac:chgData name="RIVIERE Sophie" userId="S::s.riviere@carrieres-sur-seine.fr::121fc527-de28-4f8d-bfa9-5fef42af3c1e" providerId="AD" clId="Web-{4163108A-752D-4897-AD53-49A32D9C6B1E}" dt="2022-03-07T14:46:35.100" v="27" actId="1076"/>
          <ac:spMkLst>
            <pc:docMk/>
            <pc:sldMk cId="1151361057" sldId="394"/>
            <ac:spMk id="13" creationId="{D707C22A-7D28-4BC3-A259-16B8BC8B1AD2}"/>
          </ac:spMkLst>
        </pc:spChg>
        <pc:picChg chg="mod">
          <ac:chgData name="RIVIERE Sophie" userId="S::s.riviere@carrieres-sur-seine.fr::121fc527-de28-4f8d-bfa9-5fef42af3c1e" providerId="AD" clId="Web-{4163108A-752D-4897-AD53-49A32D9C6B1E}" dt="2022-03-07T14:51:39.826" v="60" actId="1076"/>
          <ac:picMkLst>
            <pc:docMk/>
            <pc:sldMk cId="1151361057" sldId="394"/>
            <ac:picMk id="8" creationId="{00000000-0000-0000-0000-000000000000}"/>
          </ac:picMkLst>
        </pc:picChg>
        <pc:picChg chg="mod modCrop">
          <ac:chgData name="RIVIERE Sophie" userId="S::s.riviere@carrieres-sur-seine.fr::121fc527-de28-4f8d-bfa9-5fef42af3c1e" providerId="AD" clId="Web-{4163108A-752D-4897-AD53-49A32D9C6B1E}" dt="2022-03-07T14:50:51.716" v="54"/>
          <ac:picMkLst>
            <pc:docMk/>
            <pc:sldMk cId="1151361057" sldId="394"/>
            <ac:picMk id="10" creationId="{00000000-0000-0000-0000-000000000000}"/>
          </ac:picMkLst>
        </pc:picChg>
        <pc:picChg chg="mod ord modCrop">
          <ac:chgData name="RIVIERE Sophie" userId="S::s.riviere@carrieres-sur-seine.fr::121fc527-de28-4f8d-bfa9-5fef42af3c1e" providerId="AD" clId="Web-{4163108A-752D-4897-AD53-49A32D9C6B1E}" dt="2022-03-07T14:51:31.201" v="58" actId="1076"/>
          <ac:picMkLst>
            <pc:docMk/>
            <pc:sldMk cId="1151361057" sldId="394"/>
            <ac:picMk id="14" creationId="{00000000-0000-0000-0000-000000000000}"/>
          </ac:picMkLst>
        </pc:picChg>
      </pc:sldChg>
      <pc:sldChg chg="modSp">
        <pc:chgData name="RIVIERE Sophie" userId="S::s.riviere@carrieres-sur-seine.fr::121fc527-de28-4f8d-bfa9-5fef42af3c1e" providerId="AD" clId="Web-{4163108A-752D-4897-AD53-49A32D9C6B1E}" dt="2022-03-07T14:44:44.270" v="10" actId="20577"/>
        <pc:sldMkLst>
          <pc:docMk/>
          <pc:sldMk cId="3052485894" sldId="409"/>
        </pc:sldMkLst>
        <pc:spChg chg="mod">
          <ac:chgData name="RIVIERE Sophie" userId="S::s.riviere@carrieres-sur-seine.fr::121fc527-de28-4f8d-bfa9-5fef42af3c1e" providerId="AD" clId="Web-{4163108A-752D-4897-AD53-49A32D9C6B1E}" dt="2022-03-07T14:44:44.270" v="10" actId="20577"/>
          <ac:spMkLst>
            <pc:docMk/>
            <pc:sldMk cId="3052485894" sldId="409"/>
            <ac:spMk id="13" creationId="{00000000-0000-0000-0000-000000000000}"/>
          </ac:spMkLst>
        </pc:spChg>
      </pc:sldChg>
      <pc:sldChg chg="modSp">
        <pc:chgData name="RIVIERE Sophie" userId="S::s.riviere@carrieres-sur-seine.fr::121fc527-de28-4f8d-bfa9-5fef42af3c1e" providerId="AD" clId="Web-{4163108A-752D-4897-AD53-49A32D9C6B1E}" dt="2022-03-07T14:44:56.832" v="13" actId="20577"/>
        <pc:sldMkLst>
          <pc:docMk/>
          <pc:sldMk cId="896910073" sldId="410"/>
        </pc:sldMkLst>
        <pc:spChg chg="mod">
          <ac:chgData name="RIVIERE Sophie" userId="S::s.riviere@carrieres-sur-seine.fr::121fc527-de28-4f8d-bfa9-5fef42af3c1e" providerId="AD" clId="Web-{4163108A-752D-4897-AD53-49A32D9C6B1E}" dt="2022-03-07T14:44:56.832" v="13" actId="20577"/>
          <ac:spMkLst>
            <pc:docMk/>
            <pc:sldMk cId="896910073" sldId="410"/>
            <ac:spMk id="32" creationId="{00000000-0000-0000-0000-000000000000}"/>
          </ac:spMkLst>
        </pc:spChg>
      </pc:sldChg>
      <pc:sldChg chg="modSp">
        <pc:chgData name="RIVIERE Sophie" userId="S::s.riviere@carrieres-sur-seine.fr::121fc527-de28-4f8d-bfa9-5fef42af3c1e" providerId="AD" clId="Web-{4163108A-752D-4897-AD53-49A32D9C6B1E}" dt="2022-03-07T15:16:14.470" v="159" actId="1076"/>
        <pc:sldMkLst>
          <pc:docMk/>
          <pc:sldMk cId="1771142524" sldId="416"/>
        </pc:sldMkLst>
        <pc:picChg chg="mod">
          <ac:chgData name="RIVIERE Sophie" userId="S::s.riviere@carrieres-sur-seine.fr::121fc527-de28-4f8d-bfa9-5fef42af3c1e" providerId="AD" clId="Web-{4163108A-752D-4897-AD53-49A32D9C6B1E}" dt="2022-03-07T15:16:14.470" v="159" actId="1076"/>
          <ac:picMkLst>
            <pc:docMk/>
            <pc:sldMk cId="1771142524" sldId="416"/>
            <ac:picMk id="2" creationId="{00000000-0000-0000-0000-000000000000}"/>
          </ac:picMkLst>
        </pc:picChg>
      </pc:sldChg>
      <pc:sldChg chg="addSp modSp">
        <pc:chgData name="RIVIERE Sophie" userId="S::s.riviere@carrieres-sur-seine.fr::121fc527-de28-4f8d-bfa9-5fef42af3c1e" providerId="AD" clId="Web-{4163108A-752D-4897-AD53-49A32D9C6B1E}" dt="2022-03-07T15:08:57.647" v="137" actId="14100"/>
        <pc:sldMkLst>
          <pc:docMk/>
          <pc:sldMk cId="585614024" sldId="425"/>
        </pc:sldMkLst>
        <pc:spChg chg="mod">
          <ac:chgData name="RIVIERE Sophie" userId="S::s.riviere@carrieres-sur-seine.fr::121fc527-de28-4f8d-bfa9-5fef42af3c1e" providerId="AD" clId="Web-{4163108A-752D-4897-AD53-49A32D9C6B1E}" dt="2022-03-07T15:08:57.647" v="137" actId="14100"/>
          <ac:spMkLst>
            <pc:docMk/>
            <pc:sldMk cId="585614024" sldId="425"/>
            <ac:spMk id="12" creationId="{00000000-0000-0000-0000-000000000000}"/>
          </ac:spMkLst>
        </pc:spChg>
        <pc:spChg chg="mod">
          <ac:chgData name="RIVIERE Sophie" userId="S::s.riviere@carrieres-sur-seine.fr::121fc527-de28-4f8d-bfa9-5fef42af3c1e" providerId="AD" clId="Web-{4163108A-752D-4897-AD53-49A32D9C6B1E}" dt="2022-03-07T15:08:06.818" v="123" actId="1076"/>
          <ac:spMkLst>
            <pc:docMk/>
            <pc:sldMk cId="585614024" sldId="425"/>
            <ac:spMk id="29" creationId="{79749B09-1AA5-4492-A04C-044E46E6FA79}"/>
          </ac:spMkLst>
        </pc:spChg>
        <pc:grpChg chg="add mod">
          <ac:chgData name="RIVIERE Sophie" userId="S::s.riviere@carrieres-sur-seine.fr::121fc527-de28-4f8d-bfa9-5fef42af3c1e" providerId="AD" clId="Web-{4163108A-752D-4897-AD53-49A32D9C6B1E}" dt="2022-03-07T15:08:50.069" v="135" actId="1076"/>
          <ac:grpSpMkLst>
            <pc:docMk/>
            <pc:sldMk cId="585614024" sldId="425"/>
            <ac:grpSpMk id="5" creationId="{D3625435-296E-4B6C-9AAA-F0715127EF8C}"/>
          </ac:grpSpMkLst>
        </pc:grpChg>
        <pc:picChg chg="mod">
          <ac:chgData name="RIVIERE Sophie" userId="S::s.riviere@carrieres-sur-seine.fr::121fc527-de28-4f8d-bfa9-5fef42af3c1e" providerId="AD" clId="Web-{4163108A-752D-4897-AD53-49A32D9C6B1E}" dt="2022-03-07T15:08:45.584" v="134" actId="1076"/>
          <ac:picMkLst>
            <pc:docMk/>
            <pc:sldMk cId="585614024" sldId="425"/>
            <ac:picMk id="3" creationId="{00000000-0000-0000-0000-000000000000}"/>
          </ac:picMkLst>
        </pc:picChg>
        <pc:picChg chg="mod">
          <ac:chgData name="RIVIERE Sophie" userId="S::s.riviere@carrieres-sur-seine.fr::121fc527-de28-4f8d-bfa9-5fef42af3c1e" providerId="AD" clId="Web-{4163108A-752D-4897-AD53-49A32D9C6B1E}" dt="2022-03-07T15:08:42.025" v="133" actId="14100"/>
          <ac:picMkLst>
            <pc:docMk/>
            <pc:sldMk cId="585614024" sldId="425"/>
            <ac:picMk id="6" creationId="{00000000-0000-0000-0000-000000000000}"/>
          </ac:picMkLst>
        </pc:picChg>
      </pc:sldChg>
      <pc:sldChg chg="addSp modSp">
        <pc:chgData name="RIVIERE Sophie" userId="S::s.riviere@carrieres-sur-seine.fr::121fc527-de28-4f8d-bfa9-5fef42af3c1e" providerId="AD" clId="Web-{4163108A-752D-4897-AD53-49A32D9C6B1E}" dt="2022-03-07T15:10:04.571" v="140" actId="20577"/>
        <pc:sldMkLst>
          <pc:docMk/>
          <pc:sldMk cId="1698975161" sldId="426"/>
        </pc:sldMkLst>
        <pc:spChg chg="mod">
          <ac:chgData name="RIVIERE Sophie" userId="S::s.riviere@carrieres-sur-seine.fr::121fc527-de28-4f8d-bfa9-5fef42af3c1e" providerId="AD" clId="Web-{4163108A-752D-4897-AD53-49A32D9C6B1E}" dt="2022-03-07T15:10:04.571" v="140" actId="20577"/>
          <ac:spMkLst>
            <pc:docMk/>
            <pc:sldMk cId="1698975161" sldId="426"/>
            <ac:spMk id="12" creationId="{00000000-0000-0000-0000-000000000000}"/>
          </ac:spMkLst>
        </pc:spChg>
        <pc:spChg chg="mod">
          <ac:chgData name="RIVIERE Sophie" userId="S::s.riviere@carrieres-sur-seine.fr::121fc527-de28-4f8d-bfa9-5fef42af3c1e" providerId="AD" clId="Web-{4163108A-752D-4897-AD53-49A32D9C6B1E}" dt="2022-03-07T15:07:32.895" v="119" actId="14100"/>
          <ac:spMkLst>
            <pc:docMk/>
            <pc:sldMk cId="1698975161" sldId="426"/>
            <ac:spMk id="16" creationId="{B5353EDB-9847-47D9-85CF-0303045B6DBC}"/>
          </ac:spMkLst>
        </pc:spChg>
        <pc:spChg chg="mod">
          <ac:chgData name="RIVIERE Sophie" userId="S::s.riviere@carrieres-sur-seine.fr::121fc527-de28-4f8d-bfa9-5fef42af3c1e" providerId="AD" clId="Web-{4163108A-752D-4897-AD53-49A32D9C6B1E}" dt="2022-03-07T15:06:26.409" v="105" actId="20577"/>
          <ac:spMkLst>
            <pc:docMk/>
            <pc:sldMk cId="1698975161" sldId="426"/>
            <ac:spMk id="29" creationId="{79749B09-1AA5-4492-A04C-044E46E6FA79}"/>
          </ac:spMkLst>
        </pc:spChg>
        <pc:grpChg chg="add mod">
          <ac:chgData name="RIVIERE Sophie" userId="S::s.riviere@carrieres-sur-seine.fr::121fc527-de28-4f8d-bfa9-5fef42af3c1e" providerId="AD" clId="Web-{4163108A-752D-4897-AD53-49A32D9C6B1E}" dt="2022-03-07T15:07:41.677" v="120" actId="1076"/>
          <ac:grpSpMkLst>
            <pc:docMk/>
            <pc:sldMk cId="1698975161" sldId="426"/>
            <ac:grpSpMk id="5" creationId="{6AAF6FE9-21B3-47F7-8C67-C351D9A8D8DF}"/>
          </ac:grpSpMkLst>
        </pc:grpChg>
        <pc:picChg chg="mod">
          <ac:chgData name="RIVIERE Sophie" userId="S::s.riviere@carrieres-sur-seine.fr::121fc527-de28-4f8d-bfa9-5fef42af3c1e" providerId="AD" clId="Web-{4163108A-752D-4897-AD53-49A32D9C6B1E}" dt="2022-03-07T15:07:00.177" v="111" actId="1076"/>
          <ac:picMkLst>
            <pc:docMk/>
            <pc:sldMk cId="1698975161" sldId="426"/>
            <ac:picMk id="3" creationId="{00000000-0000-0000-0000-000000000000}"/>
          </ac:picMkLst>
        </pc:picChg>
      </pc:sldChg>
      <pc:sldChg chg="modSp">
        <pc:chgData name="RIVIERE Sophie" userId="S::s.riviere@carrieres-sur-seine.fr::121fc527-de28-4f8d-bfa9-5fef42af3c1e" providerId="AD" clId="Web-{4163108A-752D-4897-AD53-49A32D9C6B1E}" dt="2022-03-07T15:16:27.533" v="160" actId="1076"/>
        <pc:sldMkLst>
          <pc:docMk/>
          <pc:sldMk cId="1572019976" sldId="427"/>
        </pc:sldMkLst>
        <pc:picChg chg="mod">
          <ac:chgData name="RIVIERE Sophie" userId="S::s.riviere@carrieres-sur-seine.fr::121fc527-de28-4f8d-bfa9-5fef42af3c1e" providerId="AD" clId="Web-{4163108A-752D-4897-AD53-49A32D9C6B1E}" dt="2022-03-07T15:16:27.533" v="160" actId="1076"/>
          <ac:picMkLst>
            <pc:docMk/>
            <pc:sldMk cId="1572019976" sldId="427"/>
            <ac:picMk id="2" creationId="{00000000-0000-0000-0000-000000000000}"/>
          </ac:picMkLst>
        </pc:picChg>
      </pc:sldChg>
      <pc:sldChg chg="modSp">
        <pc:chgData name="RIVIERE Sophie" userId="S::s.riviere@carrieres-sur-seine.fr::121fc527-de28-4f8d-bfa9-5fef42af3c1e" providerId="AD" clId="Web-{4163108A-752D-4897-AD53-49A32D9C6B1E}" dt="2022-03-07T15:05:35.783" v="101" actId="20577"/>
        <pc:sldMkLst>
          <pc:docMk/>
          <pc:sldMk cId="95382672" sldId="432"/>
        </pc:sldMkLst>
        <pc:spChg chg="mod">
          <ac:chgData name="RIVIERE Sophie" userId="S::s.riviere@carrieres-sur-seine.fr::121fc527-de28-4f8d-bfa9-5fef42af3c1e" providerId="AD" clId="Web-{4163108A-752D-4897-AD53-49A32D9C6B1E}" dt="2022-03-07T15:05:35.783" v="101" actId="20577"/>
          <ac:spMkLst>
            <pc:docMk/>
            <pc:sldMk cId="95382672" sldId="432"/>
            <ac:spMk id="16" creationId="{B5353EDB-9847-47D9-85CF-0303045B6DBC}"/>
          </ac:spMkLst>
        </pc:spChg>
        <pc:picChg chg="mod">
          <ac:chgData name="RIVIERE Sophie" userId="S::s.riviere@carrieres-sur-seine.fr::121fc527-de28-4f8d-bfa9-5fef42af3c1e" providerId="AD" clId="Web-{4163108A-752D-4897-AD53-49A32D9C6B1E}" dt="2022-03-07T15:05:15.814" v="98" actId="1076"/>
          <ac:picMkLst>
            <pc:docMk/>
            <pc:sldMk cId="95382672" sldId="432"/>
            <ac:picMk id="7" creationId="{00000000-0000-0000-0000-000000000000}"/>
          </ac:picMkLst>
        </pc:picChg>
        <pc:picChg chg="mod">
          <ac:chgData name="RIVIERE Sophie" userId="S::s.riviere@carrieres-sur-seine.fr::121fc527-de28-4f8d-bfa9-5fef42af3c1e" providerId="AD" clId="Web-{4163108A-752D-4897-AD53-49A32D9C6B1E}" dt="2022-03-07T15:05:21.595" v="99" actId="14100"/>
          <ac:picMkLst>
            <pc:docMk/>
            <pc:sldMk cId="95382672" sldId="432"/>
            <ac:picMk id="12" creationId="{00000000-0000-0000-0000-000000000000}"/>
          </ac:picMkLst>
        </pc:picChg>
      </pc:sldChg>
    </pc:docChg>
  </pc:docChgLst>
  <pc:docChgLst>
    <pc:chgData name="RIVIERE Sophie" userId="S::s.riviere@carrieres-sur-seine.fr::121fc527-de28-4f8d-bfa9-5fef42af3c1e" providerId="AD" clId="Web-{C5EDDB96-EE1D-49B5-8686-164D83E1F22D}"/>
    <pc:docChg chg="modSld">
      <pc:chgData name="RIVIERE Sophie" userId="S::s.riviere@carrieres-sur-seine.fr::121fc527-de28-4f8d-bfa9-5fef42af3c1e" providerId="AD" clId="Web-{C5EDDB96-EE1D-49B5-8686-164D83E1F22D}" dt="2022-03-07T16:32:44.887" v="136"/>
      <pc:docMkLst>
        <pc:docMk/>
      </pc:docMkLst>
      <pc:sldChg chg="modSp">
        <pc:chgData name="RIVIERE Sophie" userId="S::s.riviere@carrieres-sur-seine.fr::121fc527-de28-4f8d-bfa9-5fef42af3c1e" providerId="AD" clId="Web-{C5EDDB96-EE1D-49B5-8686-164D83E1F22D}" dt="2022-03-07T15:26:17.940" v="1" actId="1076"/>
        <pc:sldMkLst>
          <pc:docMk/>
          <pc:sldMk cId="0" sldId="260"/>
        </pc:sldMkLst>
        <pc:spChg chg="mod">
          <ac:chgData name="RIVIERE Sophie" userId="S::s.riviere@carrieres-sur-seine.fr::121fc527-de28-4f8d-bfa9-5fef42af3c1e" providerId="AD" clId="Web-{C5EDDB96-EE1D-49B5-8686-164D83E1F22D}" dt="2022-03-07T15:26:17.940" v="1" actId="1076"/>
          <ac:spMkLst>
            <pc:docMk/>
            <pc:sldMk cId="0" sldId="260"/>
            <ac:spMk id="128" creationId="{00000000-0000-0000-0000-000000000000}"/>
          </ac:spMkLst>
        </pc:spChg>
        <pc:picChg chg="ord">
          <ac:chgData name="RIVIERE Sophie" userId="S::s.riviere@carrieres-sur-seine.fr::121fc527-de28-4f8d-bfa9-5fef42af3c1e" providerId="AD" clId="Web-{C5EDDB96-EE1D-49B5-8686-164D83E1F22D}" dt="2022-03-07T15:26:11.659" v="0"/>
          <ac:picMkLst>
            <pc:docMk/>
            <pc:sldMk cId="0" sldId="260"/>
            <ac:picMk id="7" creationId="{00000000-0000-0000-0000-000000000000}"/>
          </ac:picMkLst>
        </pc:picChg>
      </pc:sldChg>
      <pc:sldChg chg="modSp">
        <pc:chgData name="RIVIERE Sophie" userId="S::s.riviere@carrieres-sur-seine.fr::121fc527-de28-4f8d-bfa9-5fef42af3c1e" providerId="AD" clId="Web-{C5EDDB96-EE1D-49B5-8686-164D83E1F22D}" dt="2022-03-07T16:01:08.771" v="26" actId="20577"/>
        <pc:sldMkLst>
          <pc:docMk/>
          <pc:sldMk cId="0" sldId="299"/>
        </pc:sldMkLst>
        <pc:spChg chg="mod">
          <ac:chgData name="RIVIERE Sophie" userId="S::s.riviere@carrieres-sur-seine.fr::121fc527-de28-4f8d-bfa9-5fef42af3c1e" providerId="AD" clId="Web-{C5EDDB96-EE1D-49B5-8686-164D83E1F22D}" dt="2022-03-07T16:00:31.019" v="18" actId="1076"/>
          <ac:spMkLst>
            <pc:docMk/>
            <pc:sldMk cId="0" sldId="299"/>
            <ac:spMk id="13" creationId="{4858A5B9-8CC8-49B9-B5CA-94234542A271}"/>
          </ac:spMkLst>
        </pc:spChg>
        <pc:spChg chg="mod">
          <ac:chgData name="RIVIERE Sophie" userId="S::s.riviere@carrieres-sur-seine.fr::121fc527-de28-4f8d-bfa9-5fef42af3c1e" providerId="AD" clId="Web-{C5EDDB96-EE1D-49B5-8686-164D83E1F22D}" dt="2022-03-07T16:01:08.771" v="26" actId="20577"/>
          <ac:spMkLst>
            <pc:docMk/>
            <pc:sldMk cId="0" sldId="299"/>
            <ac:spMk id="19" creationId="{507AEB80-0613-483D-A90D-C98D6E7F893D}"/>
          </ac:spMkLst>
        </pc:spChg>
        <pc:picChg chg="mod modCrop">
          <ac:chgData name="RIVIERE Sophie" userId="S::s.riviere@carrieres-sur-seine.fr::121fc527-de28-4f8d-bfa9-5fef42af3c1e" providerId="AD" clId="Web-{C5EDDB96-EE1D-49B5-8686-164D83E1F22D}" dt="2022-03-07T16:00:58.880" v="23"/>
          <ac:picMkLst>
            <pc:docMk/>
            <pc:sldMk cId="0" sldId="299"/>
            <ac:picMk id="2" creationId="{00000000-0000-0000-0000-000000000000}"/>
          </ac:picMkLst>
        </pc:picChg>
        <pc:picChg chg="mod modCrop">
          <ac:chgData name="RIVIERE Sophie" userId="S::s.riviere@carrieres-sur-seine.fr::121fc527-de28-4f8d-bfa9-5fef42af3c1e" providerId="AD" clId="Web-{C5EDDB96-EE1D-49B5-8686-164D83E1F22D}" dt="2022-03-07T16:00:48.692" v="21" actId="1076"/>
          <ac:picMkLst>
            <pc:docMk/>
            <pc:sldMk cId="0" sldId="299"/>
            <ac:picMk id="4" creationId="{00000000-0000-0000-0000-000000000000}"/>
          </ac:picMkLst>
        </pc:picChg>
        <pc:picChg chg="mod">
          <ac:chgData name="RIVIERE Sophie" userId="S::s.riviere@carrieres-sur-seine.fr::121fc527-de28-4f8d-bfa9-5fef42af3c1e" providerId="AD" clId="Web-{C5EDDB96-EE1D-49B5-8686-164D83E1F22D}" dt="2022-03-07T16:00:31.004" v="17" actId="1076"/>
          <ac:picMkLst>
            <pc:docMk/>
            <pc:sldMk cId="0" sldId="299"/>
            <ac:picMk id="18" creationId="{00000000-0000-0000-0000-000000000000}"/>
          </ac:picMkLst>
        </pc:picChg>
      </pc:sldChg>
      <pc:sldChg chg="modSp">
        <pc:chgData name="RIVIERE Sophie" userId="S::s.riviere@carrieres-sur-seine.fr::121fc527-de28-4f8d-bfa9-5fef42af3c1e" providerId="AD" clId="Web-{C5EDDB96-EE1D-49B5-8686-164D83E1F22D}" dt="2022-03-07T16:04:20.189" v="28" actId="1076"/>
        <pc:sldMkLst>
          <pc:docMk/>
          <pc:sldMk cId="870301125" sldId="380"/>
        </pc:sldMkLst>
        <pc:picChg chg="mod">
          <ac:chgData name="RIVIERE Sophie" userId="S::s.riviere@carrieres-sur-seine.fr::121fc527-de28-4f8d-bfa9-5fef42af3c1e" providerId="AD" clId="Web-{C5EDDB96-EE1D-49B5-8686-164D83E1F22D}" dt="2022-03-07T16:04:20.189" v="28" actId="1076"/>
          <ac:picMkLst>
            <pc:docMk/>
            <pc:sldMk cId="870301125" sldId="380"/>
            <ac:picMk id="22" creationId="{00000000-0000-0000-0000-000000000000}"/>
          </ac:picMkLst>
        </pc:picChg>
      </pc:sldChg>
      <pc:sldChg chg="modSp">
        <pc:chgData name="RIVIERE Sophie" userId="S::s.riviere@carrieres-sur-seine.fr::121fc527-de28-4f8d-bfa9-5fef42af3c1e" providerId="AD" clId="Web-{C5EDDB96-EE1D-49B5-8686-164D83E1F22D}" dt="2022-03-07T16:13:41.239" v="116" actId="20577"/>
        <pc:sldMkLst>
          <pc:docMk/>
          <pc:sldMk cId="2247790673" sldId="421"/>
        </pc:sldMkLst>
        <pc:spChg chg="mod">
          <ac:chgData name="RIVIERE Sophie" userId="S::s.riviere@carrieres-sur-seine.fr::121fc527-de28-4f8d-bfa9-5fef42af3c1e" providerId="AD" clId="Web-{C5EDDB96-EE1D-49B5-8686-164D83E1F22D}" dt="2022-03-07T16:13:41.239" v="116" actId="20577"/>
          <ac:spMkLst>
            <pc:docMk/>
            <pc:sldMk cId="2247790673" sldId="421"/>
            <ac:spMk id="377" creationId="{00000000-0000-0000-0000-000000000000}"/>
          </ac:spMkLst>
        </pc:spChg>
        <pc:picChg chg="mod">
          <ac:chgData name="RIVIERE Sophie" userId="S::s.riviere@carrieres-sur-seine.fr::121fc527-de28-4f8d-bfa9-5fef42af3c1e" providerId="AD" clId="Web-{C5EDDB96-EE1D-49B5-8686-164D83E1F22D}" dt="2022-03-07T16:06:04.305" v="41" actId="1076"/>
          <ac:picMkLst>
            <pc:docMk/>
            <pc:sldMk cId="2247790673" sldId="421"/>
            <ac:picMk id="2" creationId="{00000000-0000-0000-0000-000000000000}"/>
          </ac:picMkLst>
        </pc:picChg>
        <pc:picChg chg="mod">
          <ac:chgData name="RIVIERE Sophie" userId="S::s.riviere@carrieres-sur-seine.fr::121fc527-de28-4f8d-bfa9-5fef42af3c1e" providerId="AD" clId="Web-{C5EDDB96-EE1D-49B5-8686-164D83E1F22D}" dt="2022-03-07T16:06:14.946" v="43" actId="1076"/>
          <ac:picMkLst>
            <pc:docMk/>
            <pc:sldMk cId="2247790673" sldId="421"/>
            <ac:picMk id="3" creationId="{00000000-0000-0000-0000-000000000000}"/>
          </ac:picMkLst>
        </pc:picChg>
        <pc:picChg chg="mod">
          <ac:chgData name="RIVIERE Sophie" userId="S::s.riviere@carrieres-sur-seine.fr::121fc527-de28-4f8d-bfa9-5fef42af3c1e" providerId="AD" clId="Web-{C5EDDB96-EE1D-49B5-8686-164D83E1F22D}" dt="2022-03-07T16:06:02.555" v="40" actId="1076"/>
          <ac:picMkLst>
            <pc:docMk/>
            <pc:sldMk cId="2247790673" sldId="421"/>
            <ac:picMk id="7" creationId="{00000000-0000-0000-0000-000000000000}"/>
          </ac:picMkLst>
        </pc:picChg>
        <pc:picChg chg="mod">
          <ac:chgData name="RIVIERE Sophie" userId="S::s.riviere@carrieres-sur-seine.fr::121fc527-de28-4f8d-bfa9-5fef42af3c1e" providerId="AD" clId="Web-{C5EDDB96-EE1D-49B5-8686-164D83E1F22D}" dt="2022-03-07T16:06:08.790" v="42" actId="1076"/>
          <ac:picMkLst>
            <pc:docMk/>
            <pc:sldMk cId="2247790673" sldId="421"/>
            <ac:picMk id="8" creationId="{00000000-0000-0000-0000-000000000000}"/>
          </ac:picMkLst>
        </pc:picChg>
      </pc:sldChg>
      <pc:sldChg chg="modSp">
        <pc:chgData name="RIVIERE Sophie" userId="S::s.riviere@carrieres-sur-seine.fr::121fc527-de28-4f8d-bfa9-5fef42af3c1e" providerId="AD" clId="Web-{C5EDDB96-EE1D-49B5-8686-164D83E1F22D}" dt="2022-03-07T16:12:19.078" v="115" actId="20577"/>
        <pc:sldMkLst>
          <pc:docMk/>
          <pc:sldMk cId="3425062551" sldId="422"/>
        </pc:sldMkLst>
        <pc:spChg chg="mod">
          <ac:chgData name="RIVIERE Sophie" userId="S::s.riviere@carrieres-sur-seine.fr::121fc527-de28-4f8d-bfa9-5fef42af3c1e" providerId="AD" clId="Web-{C5EDDB96-EE1D-49B5-8686-164D83E1F22D}" dt="2022-03-07T16:11:44.420" v="108" actId="1076"/>
          <ac:spMkLst>
            <pc:docMk/>
            <pc:sldMk cId="3425062551" sldId="422"/>
            <ac:spMk id="7" creationId="{A2D708B7-7406-47F1-9F20-B27163E4EDD3}"/>
          </ac:spMkLst>
        </pc:spChg>
        <pc:spChg chg="mod">
          <ac:chgData name="RIVIERE Sophie" userId="S::s.riviere@carrieres-sur-seine.fr::121fc527-de28-4f8d-bfa9-5fef42af3c1e" providerId="AD" clId="Web-{C5EDDB96-EE1D-49B5-8686-164D83E1F22D}" dt="2022-03-07T16:12:19.078" v="115" actId="20577"/>
          <ac:spMkLst>
            <pc:docMk/>
            <pc:sldMk cId="3425062551" sldId="422"/>
            <ac:spMk id="12" creationId="{377DA952-A01A-464F-8092-C2DA213E9E0E}"/>
          </ac:spMkLst>
        </pc:spChg>
        <pc:picChg chg="mod modCrop">
          <ac:chgData name="RIVIERE Sophie" userId="S::s.riviere@carrieres-sur-seine.fr::121fc527-de28-4f8d-bfa9-5fef42af3c1e" providerId="AD" clId="Web-{C5EDDB96-EE1D-49B5-8686-164D83E1F22D}" dt="2022-03-07T16:09:36.568" v="81" actId="1076"/>
          <ac:picMkLst>
            <pc:docMk/>
            <pc:sldMk cId="3425062551" sldId="422"/>
            <ac:picMk id="2" creationId="{00000000-0000-0000-0000-000000000000}"/>
          </ac:picMkLst>
        </pc:picChg>
        <pc:picChg chg="mod modCrop">
          <ac:chgData name="RIVIERE Sophie" userId="S::s.riviere@carrieres-sur-seine.fr::121fc527-de28-4f8d-bfa9-5fef42af3c1e" providerId="AD" clId="Web-{C5EDDB96-EE1D-49B5-8686-164D83E1F22D}" dt="2022-03-07T16:11:35.154" v="106" actId="1076"/>
          <ac:picMkLst>
            <pc:docMk/>
            <pc:sldMk cId="3425062551" sldId="422"/>
            <ac:picMk id="3" creationId="{00000000-0000-0000-0000-000000000000}"/>
          </ac:picMkLst>
        </pc:picChg>
        <pc:picChg chg="mod">
          <ac:chgData name="RIVIERE Sophie" userId="S::s.riviere@carrieres-sur-seine.fr::121fc527-de28-4f8d-bfa9-5fef42af3c1e" providerId="AD" clId="Web-{C5EDDB96-EE1D-49B5-8686-164D83E1F22D}" dt="2022-03-07T16:11:59.499" v="109" actId="1076"/>
          <ac:picMkLst>
            <pc:docMk/>
            <pc:sldMk cId="3425062551" sldId="422"/>
            <ac:picMk id="4" creationId="{00000000-0000-0000-0000-000000000000}"/>
          </ac:picMkLst>
        </pc:picChg>
        <pc:picChg chg="mod">
          <ac:chgData name="RIVIERE Sophie" userId="S::s.riviere@carrieres-sur-seine.fr::121fc527-de28-4f8d-bfa9-5fef42af3c1e" providerId="AD" clId="Web-{C5EDDB96-EE1D-49B5-8686-164D83E1F22D}" dt="2022-03-07T16:12:12.015" v="111" actId="1076"/>
          <ac:picMkLst>
            <pc:docMk/>
            <pc:sldMk cId="3425062551" sldId="422"/>
            <ac:picMk id="6" creationId="{00000000-0000-0000-0000-000000000000}"/>
          </ac:picMkLst>
        </pc:picChg>
      </pc:sldChg>
      <pc:sldChg chg="modSp">
        <pc:chgData name="RIVIERE Sophie" userId="S::s.riviere@carrieres-sur-seine.fr::121fc527-de28-4f8d-bfa9-5fef42af3c1e" providerId="AD" clId="Web-{C5EDDB96-EE1D-49B5-8686-164D83E1F22D}" dt="2022-03-07T16:14:31.680" v="122" actId="20577"/>
        <pc:sldMkLst>
          <pc:docMk/>
          <pc:sldMk cId="627395169" sldId="423"/>
        </pc:sldMkLst>
        <pc:spChg chg="mod">
          <ac:chgData name="RIVIERE Sophie" userId="S::s.riviere@carrieres-sur-seine.fr::121fc527-de28-4f8d-bfa9-5fef42af3c1e" providerId="AD" clId="Web-{C5EDDB96-EE1D-49B5-8686-164D83E1F22D}" dt="2022-03-07T16:14:31.680" v="122" actId="20577"/>
          <ac:spMkLst>
            <pc:docMk/>
            <pc:sldMk cId="627395169" sldId="423"/>
            <ac:spMk id="169" creationId="{00000000-0000-0000-0000-000000000000}"/>
          </ac:spMkLst>
        </pc:spChg>
      </pc:sldChg>
      <pc:sldChg chg="modSp">
        <pc:chgData name="RIVIERE Sophie" userId="S::s.riviere@carrieres-sur-seine.fr::121fc527-de28-4f8d-bfa9-5fef42af3c1e" providerId="AD" clId="Web-{C5EDDB96-EE1D-49B5-8686-164D83E1F22D}" dt="2022-03-07T16:14:22.445" v="120" actId="20577"/>
        <pc:sldMkLst>
          <pc:docMk/>
          <pc:sldMk cId="3565607695" sldId="424"/>
        </pc:sldMkLst>
        <pc:spChg chg="mod">
          <ac:chgData name="RIVIERE Sophie" userId="S::s.riviere@carrieres-sur-seine.fr::121fc527-de28-4f8d-bfa9-5fef42af3c1e" providerId="AD" clId="Web-{C5EDDB96-EE1D-49B5-8686-164D83E1F22D}" dt="2022-03-07T16:14:22.445" v="120" actId="20577"/>
          <ac:spMkLst>
            <pc:docMk/>
            <pc:sldMk cId="3565607695" sldId="424"/>
            <ac:spMk id="169" creationId="{00000000-0000-0000-0000-000000000000}"/>
          </ac:spMkLst>
        </pc:spChg>
      </pc:sldChg>
      <pc:sldChg chg="addSp delSp modSp mod modShow">
        <pc:chgData name="RIVIERE Sophie" userId="S::s.riviere@carrieres-sur-seine.fr::121fc527-de28-4f8d-bfa9-5fef42af3c1e" providerId="AD" clId="Web-{C5EDDB96-EE1D-49B5-8686-164D83E1F22D}" dt="2022-03-07T16:32:44.887" v="136"/>
        <pc:sldMkLst>
          <pc:docMk/>
          <pc:sldMk cId="446221029" sldId="430"/>
        </pc:sldMkLst>
        <pc:spChg chg="add del">
          <ac:chgData name="RIVIERE Sophie" userId="S::s.riviere@carrieres-sur-seine.fr::121fc527-de28-4f8d-bfa9-5fef42af3c1e" providerId="AD" clId="Web-{C5EDDB96-EE1D-49B5-8686-164D83E1F22D}" dt="2022-03-07T16:32:44.887" v="136"/>
          <ac:spMkLst>
            <pc:docMk/>
            <pc:sldMk cId="446221029" sldId="430"/>
            <ac:spMk id="2" creationId="{FE057C3D-237C-40F3-BCAC-D2682EEE59C5}"/>
          </ac:spMkLst>
        </pc:spChg>
        <pc:spChg chg="add mod">
          <ac:chgData name="RIVIERE Sophie" userId="S::s.riviere@carrieres-sur-seine.fr::121fc527-de28-4f8d-bfa9-5fef42af3c1e" providerId="AD" clId="Web-{C5EDDB96-EE1D-49B5-8686-164D83E1F22D}" dt="2022-03-07T16:31:00.881" v="135" actId="14100"/>
          <ac:spMkLst>
            <pc:docMk/>
            <pc:sldMk cId="446221029" sldId="430"/>
            <ac:spMk id="18" creationId="{18AC4EF1-7513-4329-9F93-DAD31B5CC08F}"/>
          </ac:spMkLst>
        </pc:spChg>
        <pc:picChg chg="add del mod modCrop">
          <ac:chgData name="RIVIERE Sophie" userId="S::s.riviere@carrieres-sur-seine.fr::121fc527-de28-4f8d-bfa9-5fef42af3c1e" providerId="AD" clId="Web-{C5EDDB96-EE1D-49B5-8686-164D83E1F22D}" dt="2022-03-07T15:50:34.905" v="6"/>
          <ac:picMkLst>
            <pc:docMk/>
            <pc:sldMk cId="446221029" sldId="430"/>
            <ac:picMk id="13" creationId="{843C80A4-AE36-4701-A6EE-B48A13A9F032}"/>
          </ac:picMkLst>
        </pc:picChg>
        <pc:picChg chg="add mod modCrop">
          <ac:chgData name="RIVIERE Sophie" userId="S::s.riviere@carrieres-sur-seine.fr::121fc527-de28-4f8d-bfa9-5fef42af3c1e" providerId="AD" clId="Web-{C5EDDB96-EE1D-49B5-8686-164D83E1F22D}" dt="2022-03-07T16:29:47.720" v="127" actId="1076"/>
          <ac:picMkLst>
            <pc:docMk/>
            <pc:sldMk cId="446221029" sldId="430"/>
            <ac:picMk id="17" creationId="{0B57EC95-4529-4AFE-BC69-5970DE7263E1}"/>
          </ac:picMkLst>
        </pc:picChg>
      </pc:sldChg>
      <pc:sldChg chg="modSp">
        <pc:chgData name="RIVIERE Sophie" userId="S::s.riviere@carrieres-sur-seine.fr::121fc527-de28-4f8d-bfa9-5fef42af3c1e" providerId="AD" clId="Web-{C5EDDB96-EE1D-49B5-8686-164D83E1F22D}" dt="2022-03-07T16:14:00.491" v="117" actId="20577"/>
        <pc:sldMkLst>
          <pc:docMk/>
          <pc:sldMk cId="4162355611" sldId="431"/>
        </pc:sldMkLst>
        <pc:spChg chg="mod">
          <ac:chgData name="RIVIERE Sophie" userId="S::s.riviere@carrieres-sur-seine.fr::121fc527-de28-4f8d-bfa9-5fef42af3c1e" providerId="AD" clId="Web-{C5EDDB96-EE1D-49B5-8686-164D83E1F22D}" dt="2022-03-07T16:14:00.491" v="117" actId="20577"/>
          <ac:spMkLst>
            <pc:docMk/>
            <pc:sldMk cId="4162355611" sldId="431"/>
            <ac:spMk id="16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992188" y="768350"/>
            <a:ext cx="5114925" cy="3836988"/>
          </a:xfrm>
          <a:prstGeom prst="rect">
            <a:avLst/>
          </a:prstGeom>
        </p:spPr>
        <p:txBody>
          <a:bodyPr lIns="94745" tIns="47372" rIns="94745" bIns="47372"/>
          <a:lstStyle/>
          <a:p>
            <a:endParaRPr/>
          </a:p>
        </p:txBody>
      </p:sp>
      <p:sp>
        <p:nvSpPr>
          <p:cNvPr id="110" name="Shape 110"/>
          <p:cNvSpPr>
            <a:spLocks noGrp="1"/>
          </p:cNvSpPr>
          <p:nvPr>
            <p:ph type="body" sz="quarter" idx="1"/>
          </p:nvPr>
        </p:nvSpPr>
        <p:spPr>
          <a:xfrm>
            <a:off x="946574" y="4861445"/>
            <a:ext cx="5206154" cy="4605576"/>
          </a:xfrm>
          <a:prstGeom prst="rect">
            <a:avLst/>
          </a:prstGeom>
        </p:spPr>
        <p:txBody>
          <a:bodyPr lIns="94745" tIns="47372" rIns="94745" bIns="47372"/>
          <a:lstStyle/>
          <a:p>
            <a:endParaRPr/>
          </a:p>
        </p:txBody>
      </p:sp>
    </p:spTree>
    <p:extLst>
      <p:ext uri="{BB962C8B-B14F-4D97-AF65-F5344CB8AC3E}">
        <p14:creationId xmlns:p14="http://schemas.microsoft.com/office/powerpoint/2010/main" val="357006929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4020509" y="9720676"/>
            <a:ext cx="3077137" cy="512303"/>
          </a:xfrm>
          <a:prstGeom prst="rect">
            <a:avLst/>
          </a:prstGeom>
        </p:spPr>
        <p:txBody>
          <a:bodyPr lIns="94745" tIns="47372" rIns="94745" bIns="47372"/>
          <a:lstStyle/>
          <a:p>
            <a:fld id="{3EF23E24-686D-414B-A5BC-EB512A796849}" type="slidenum">
              <a:rPr lang="fr-FR" smtClean="0"/>
              <a:t>10</a:t>
            </a:fld>
            <a:endParaRPr lang="fr-FR"/>
          </a:p>
        </p:txBody>
      </p:sp>
    </p:spTree>
    <p:extLst>
      <p:ext uri="{BB962C8B-B14F-4D97-AF65-F5344CB8AC3E}">
        <p14:creationId xmlns:p14="http://schemas.microsoft.com/office/powerpoint/2010/main" val="2089592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4020509" y="9720676"/>
            <a:ext cx="3077137" cy="512303"/>
          </a:xfrm>
          <a:prstGeom prst="rect">
            <a:avLst/>
          </a:prstGeom>
        </p:spPr>
        <p:txBody>
          <a:bodyPr lIns="94745" tIns="47372" rIns="94745" bIns="47372"/>
          <a:lstStyle/>
          <a:p>
            <a:fld id="{3EF23E24-686D-414B-A5BC-EB512A796849}" type="slidenum">
              <a:rPr lang="fr-FR" smtClean="0"/>
              <a:t>11</a:t>
            </a:fld>
            <a:endParaRPr lang="fr-FR"/>
          </a:p>
        </p:txBody>
      </p:sp>
    </p:spTree>
    <p:extLst>
      <p:ext uri="{BB962C8B-B14F-4D97-AF65-F5344CB8AC3E}">
        <p14:creationId xmlns:p14="http://schemas.microsoft.com/office/powerpoint/2010/main" val="276717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143000" y="1122362"/>
            <a:ext cx="6858000" cy="2387601"/>
          </a:xfrm>
          <a:prstGeom prst="rect">
            <a:avLst/>
          </a:prstGeom>
        </p:spPr>
        <p:txBody>
          <a:bodyPr anchor="b"/>
          <a:lstStyle>
            <a:lvl1pPr algn="ctr">
              <a:defRPr sz="4500"/>
            </a:lvl1pPr>
          </a:lstStyle>
          <a:p>
            <a:r>
              <a:t>Texte du titre</a:t>
            </a:r>
          </a:p>
        </p:txBody>
      </p:sp>
      <p:sp>
        <p:nvSpPr>
          <p:cNvPr id="12" name="Texte niveau 1…"/>
          <p:cNvSpPr txBox="1">
            <a:spLocks noGrp="1"/>
          </p:cNvSpPr>
          <p:nvPr>
            <p:ph type="body" sz="quarter" idx="1"/>
          </p:nvPr>
        </p:nvSpPr>
        <p:spPr>
          <a:xfrm>
            <a:off x="1143000" y="3602037"/>
            <a:ext cx="6858000" cy="165576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0" name="Texte du titre"/>
          <p:cNvSpPr txBox="1">
            <a:spLocks noGrp="1"/>
          </p:cNvSpPr>
          <p:nvPr>
            <p:ph type="title"/>
          </p:nvPr>
        </p:nvSpPr>
        <p:spPr>
          <a:prstGeom prst="rect">
            <a:avLst/>
          </a:prstGeom>
        </p:spPr>
        <p:txBody>
          <a:bodyPr/>
          <a:lstStyle/>
          <a:p>
            <a:r>
              <a:t>Texte du titre</a:t>
            </a:r>
          </a:p>
        </p:txBody>
      </p:sp>
      <p:sp>
        <p:nvSpPr>
          <p:cNvPr id="21"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8295347" y="6423344"/>
            <a:ext cx="220003" cy="231141"/>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med"/>
  <p:hf hdr="0" ftr="0" dt="0"/>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p:titleStyle>
    <p:body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4pPr>
      <a:lvl5pPr marL="16485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nonauxnuisancesaeriennes@mairie-chatou.fr"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carrieres-sur-seine.fr/" TargetMode="Externa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hyperlink" Target="mailto:comite.quartier@carrieres-sur-seine.f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2601" y="234725"/>
            <a:ext cx="3852672" cy="1338072"/>
          </a:xfrm>
          <a:prstGeom prst="rect">
            <a:avLst/>
          </a:prstGeom>
        </p:spPr>
      </p:pic>
      <p:sp>
        <p:nvSpPr>
          <p:cNvPr id="127" name="Titre 1"/>
          <p:cNvSpPr txBox="1">
            <a:spLocks noGrp="1"/>
          </p:cNvSpPr>
          <p:nvPr>
            <p:ph type="ctrTitle"/>
          </p:nvPr>
        </p:nvSpPr>
        <p:spPr>
          <a:xfrm>
            <a:off x="0" y="1446507"/>
            <a:ext cx="9144000" cy="1457787"/>
          </a:xfrm>
          <a:prstGeom prst="rect">
            <a:avLst/>
          </a:prstGeom>
        </p:spPr>
        <p:txBody>
          <a:bodyPr lIns="45719" tIns="45720" rIns="45719" bIns="45720" anchor="b">
            <a:normAutofit fontScale="90000"/>
          </a:bodyPr>
          <a:lstStyle/>
          <a:p>
            <a:r>
              <a:rPr b="1" dirty="0" smtClean="0">
                <a:solidFill>
                  <a:schemeClr val="accent1">
                    <a:lumMod val="75000"/>
                  </a:schemeClr>
                </a:solidFill>
              </a:rPr>
              <a:t>COMITÉ DE</a:t>
            </a:r>
            <a:r>
              <a:rPr lang="fr-FR" b="1" dirty="0" smtClean="0">
                <a:solidFill>
                  <a:schemeClr val="accent1">
                    <a:lumMod val="75000"/>
                  </a:schemeClr>
                </a:solidFill>
              </a:rPr>
              <a:t>S</a:t>
            </a:r>
            <a:r>
              <a:rPr b="1" dirty="0" smtClean="0">
                <a:solidFill>
                  <a:schemeClr val="accent1">
                    <a:lumMod val="75000"/>
                  </a:schemeClr>
                </a:solidFill>
              </a:rPr>
              <a:t> QUARTIER</a:t>
            </a:r>
            <a:r>
              <a:rPr lang="fr-FR" b="1" dirty="0" smtClean="0">
                <a:solidFill>
                  <a:schemeClr val="accent1">
                    <a:lumMod val="75000"/>
                  </a:schemeClr>
                </a:solidFill>
              </a:rPr>
              <a:t>S</a:t>
            </a:r>
            <a:r>
              <a:rPr lang="fr-FR" b="1" dirty="0" smtClean="0"/>
              <a:t/>
            </a:r>
            <a:br>
              <a:rPr lang="fr-FR" b="1" dirty="0" smtClean="0"/>
            </a:br>
            <a:r>
              <a:rPr lang="fr-FR" sz="3100" b="1" cap="small" dirty="0" smtClean="0">
                <a:solidFill>
                  <a:srgbClr val="0070C0"/>
                </a:solidFill>
              </a:rPr>
              <a:t>Alouettes – Réveil-Matin</a:t>
            </a:r>
            <a:r>
              <a:rPr lang="fr-FR" sz="3100" dirty="0" smtClean="0"/>
              <a:t/>
            </a:r>
            <a:br>
              <a:rPr lang="fr-FR" sz="3100" dirty="0" smtClean="0"/>
            </a:br>
            <a:r>
              <a:rPr lang="fr-FR" sz="3100" b="1" cap="small" dirty="0" smtClean="0">
                <a:solidFill>
                  <a:srgbClr val="FF33CC"/>
                </a:solidFill>
              </a:rPr>
              <a:t>Printemps</a:t>
            </a:r>
            <a:endParaRPr sz="3100" dirty="0">
              <a:solidFill>
                <a:srgbClr val="FF33CC"/>
              </a:solidFill>
            </a:endParaRPr>
          </a:p>
        </p:txBody>
      </p:sp>
      <p:sp>
        <p:nvSpPr>
          <p:cNvPr id="128" name="Sous-titre 2"/>
          <p:cNvSpPr txBox="1">
            <a:spLocks noGrp="1"/>
          </p:cNvSpPr>
          <p:nvPr>
            <p:ph type="subTitle" sz="quarter" idx="1"/>
          </p:nvPr>
        </p:nvSpPr>
        <p:spPr>
          <a:xfrm>
            <a:off x="1143000" y="3011221"/>
            <a:ext cx="6858000" cy="629355"/>
          </a:xfrm>
          <a:prstGeom prst="rect">
            <a:avLst/>
          </a:prstGeom>
        </p:spPr>
        <p:txBody>
          <a:bodyPr>
            <a:normAutofit/>
          </a:bodyPr>
          <a:lstStyle>
            <a:lvl1pPr>
              <a:defRPr sz="2400">
                <a:latin typeface="Arial"/>
                <a:ea typeface="Arial"/>
                <a:cs typeface="Arial"/>
                <a:sym typeface="Arial"/>
              </a:defRPr>
            </a:lvl1pPr>
          </a:lstStyle>
          <a:p>
            <a:r>
              <a:rPr lang="fr-FR" sz="3200" b="1" dirty="0" smtClean="0">
                <a:solidFill>
                  <a:srgbClr val="292929"/>
                </a:solidFill>
              </a:rPr>
              <a:t>Vendredi 18 </a:t>
            </a:r>
            <a:r>
              <a:rPr lang="fr-FR" sz="3200" b="1" dirty="0">
                <a:solidFill>
                  <a:srgbClr val="292929"/>
                </a:solidFill>
              </a:rPr>
              <a:t>mars 2022</a:t>
            </a:r>
            <a:endParaRPr sz="3200" b="1" dirty="0">
              <a:solidFill>
                <a:srgbClr val="292929"/>
              </a:solidFill>
            </a:endParaRPr>
          </a:p>
        </p:txBody>
      </p:sp>
      <p:sp>
        <p:nvSpPr>
          <p:cNvPr id="2" name="Espace réservé du numéro de diapositive 1">
            <a:extLst>
              <a:ext uri="{FF2B5EF4-FFF2-40B4-BE49-F238E27FC236}">
                <a16:creationId xmlns:a16="http://schemas.microsoft.com/office/drawing/2014/main" id="{08C5DCEC-2B3F-40FD-9694-45197720060A}"/>
              </a:ext>
            </a:extLst>
          </p:cNvPr>
          <p:cNvSpPr>
            <a:spLocks noGrp="1"/>
          </p:cNvSpPr>
          <p:nvPr>
            <p:ph type="sldNum" sz="quarter" idx="2"/>
          </p:nvPr>
        </p:nvSpPr>
        <p:spPr/>
        <p:txBody>
          <a:bodyPr/>
          <a:lstStyle/>
          <a:p>
            <a:fld id="{86CB4B4D-7CA3-9044-876B-883B54F8677D}" type="slidenum">
              <a:rPr lang="fr-FR" smtClean="0"/>
              <a:t>1</a:t>
            </a:fld>
            <a:endParaRPr lang="fr-FR"/>
          </a:p>
        </p:txBody>
      </p:sp>
      <p:pic>
        <p:nvPicPr>
          <p:cNvPr id="6" name="Image 6" descr="Image 6"/>
          <p:cNvPicPr>
            <a:picLocks noChangeAspect="1"/>
          </p:cNvPicPr>
          <p:nvPr/>
        </p:nvPicPr>
        <p:blipFill rotWithShape="1">
          <a:blip r:embed="rId3"/>
          <a:srcRect t="19831" b="53260"/>
          <a:stretch/>
        </p:blipFill>
        <p:spPr>
          <a:xfrm>
            <a:off x="982528" y="3640955"/>
            <a:ext cx="7312819" cy="278238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rotWithShape="1">
          <a:blip r:embed="rId3" cstate="print">
            <a:extLst>
              <a:ext uri="{28A0092B-C50C-407E-A947-70E740481C1C}">
                <a14:useLocalDpi xmlns:a14="http://schemas.microsoft.com/office/drawing/2010/main" val="0"/>
              </a:ext>
            </a:extLst>
          </a:blip>
          <a:srcRect l="27213" t="30787" r="26726" b="28971"/>
          <a:stretch/>
        </p:blipFill>
        <p:spPr>
          <a:xfrm>
            <a:off x="276802" y="4225260"/>
            <a:ext cx="1099820" cy="960895"/>
          </a:xfrm>
          <a:prstGeom prst="rect">
            <a:avLst/>
          </a:prstGeom>
        </p:spPr>
      </p:pic>
      <p:sp>
        <p:nvSpPr>
          <p:cNvPr id="4" name="Titre 1"/>
          <p:cNvSpPr txBox="1">
            <a:spLocks/>
          </p:cNvSpPr>
          <p:nvPr/>
        </p:nvSpPr>
        <p:spPr>
          <a:xfrm>
            <a:off x="117046" y="44036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500" b="1" dirty="0">
                <a:solidFill>
                  <a:schemeClr val="accent1">
                    <a:lumMod val="75000"/>
                  </a:schemeClr>
                </a:solidFill>
                <a:latin typeface="Arial" panose="020B0604020202020204" pitchFamily="34" charset="0"/>
                <a:cs typeface="Arial" panose="020B0604020202020204" pitchFamily="34" charset="0"/>
              </a:rPr>
              <a:t>Regroupement des écoles Alouettes et Jacques-Prévert</a:t>
            </a:r>
          </a:p>
        </p:txBody>
      </p:sp>
      <p:sp>
        <p:nvSpPr>
          <p:cNvPr id="20" name="ZoneTexte 10"/>
          <p:cNvSpPr txBox="1"/>
          <p:nvPr/>
        </p:nvSpPr>
        <p:spPr>
          <a:xfrm>
            <a:off x="117046" y="6403773"/>
            <a:ext cx="6700725"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a:t>COMITÉ DES QUARTIERS</a:t>
            </a:r>
          </a:p>
        </p:txBody>
      </p:sp>
      <p:sp>
        <p:nvSpPr>
          <p:cNvPr id="12" name="ZoneTexte 11">
            <a:extLst>
              <a:ext uri="{FF2B5EF4-FFF2-40B4-BE49-F238E27FC236}">
                <a16:creationId xmlns:a16="http://schemas.microsoft.com/office/drawing/2014/main" id="{C3AC3EF9-7C07-427A-9504-9A3A240596A0}"/>
              </a:ext>
            </a:extLst>
          </p:cNvPr>
          <p:cNvSpPr txBox="1"/>
          <p:nvPr/>
        </p:nvSpPr>
        <p:spPr>
          <a:xfrm>
            <a:off x="261836" y="4539826"/>
            <a:ext cx="109982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SEPT</a:t>
            </a:r>
          </a:p>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2021</a:t>
            </a:r>
          </a:p>
        </p:txBody>
      </p:sp>
      <p:sp>
        <p:nvSpPr>
          <p:cNvPr id="2" name="Espace réservé du numéro de diapositive 1">
            <a:extLst>
              <a:ext uri="{FF2B5EF4-FFF2-40B4-BE49-F238E27FC236}">
                <a16:creationId xmlns:a16="http://schemas.microsoft.com/office/drawing/2014/main" id="{41553D24-EFC2-416D-8859-A87EC2320B10}"/>
              </a:ext>
            </a:extLst>
          </p:cNvPr>
          <p:cNvSpPr>
            <a:spLocks noGrp="1"/>
          </p:cNvSpPr>
          <p:nvPr>
            <p:ph type="sldNum" sz="quarter" idx="2"/>
          </p:nvPr>
        </p:nvSpPr>
        <p:spPr/>
        <p:txBody>
          <a:bodyPr/>
          <a:lstStyle/>
          <a:p>
            <a:fld id="{86CB4B4D-7CA3-9044-876B-883B54F8677D}" type="slidenum">
              <a:rPr lang="fr-FR" smtClean="0"/>
              <a:t>10</a:t>
            </a:fld>
            <a:endParaRPr lang="fr-FR"/>
          </a:p>
        </p:txBody>
      </p:sp>
      <p:sp>
        <p:nvSpPr>
          <p:cNvPr id="13" name="ZoneTexte 12">
            <a:extLst>
              <a:ext uri="{FF2B5EF4-FFF2-40B4-BE49-F238E27FC236}">
                <a16:creationId xmlns:a16="http://schemas.microsoft.com/office/drawing/2014/main" id="{D707C22A-7D28-4BC3-A259-16B8BC8B1AD2}"/>
              </a:ext>
            </a:extLst>
          </p:cNvPr>
          <p:cNvSpPr txBox="1"/>
          <p:nvPr/>
        </p:nvSpPr>
        <p:spPr>
          <a:xfrm>
            <a:off x="1631983" y="4426262"/>
            <a:ext cx="670072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2000" b="1" dirty="0">
                <a:solidFill>
                  <a:schemeClr val="accent1">
                    <a:lumMod val="75000"/>
                  </a:schemeClr>
                </a:solidFill>
                <a:latin typeface="Arial" panose="020B0604020202020204" pitchFamily="34" charset="0"/>
                <a:cs typeface="Arial" panose="020B0604020202020204" pitchFamily="34" charset="0"/>
              </a:rPr>
              <a:t>Ouverture des écoles Jacques-Prévert et Alouettes.</a:t>
            </a:r>
          </a:p>
          <a:p>
            <a:pPr marL="0" marR="0" indent="0" algn="l" defTabSz="457200" rtl="0" fontAlgn="auto" latinLnBrk="0" hangingPunct="0">
              <a:lnSpc>
                <a:spcPct val="100000"/>
              </a:lnSpc>
              <a:spcBef>
                <a:spcPts val="0"/>
              </a:spcBef>
              <a:spcAft>
                <a:spcPts val="0"/>
              </a:spcAft>
              <a:buClrTx/>
              <a:buSzTx/>
              <a:buFontTx/>
              <a:buNone/>
              <a:tabLst/>
            </a:pPr>
            <a:r>
              <a:rPr lang="fr-FR" sz="2000" b="1" dirty="0">
                <a:solidFill>
                  <a:schemeClr val="accent1">
                    <a:lumMod val="75000"/>
                  </a:schemeClr>
                </a:solidFill>
                <a:latin typeface="Arial" panose="020B0604020202020204" pitchFamily="34" charset="0"/>
                <a:cs typeface="Arial" panose="020B0604020202020204" pitchFamily="34" charset="0"/>
              </a:rPr>
              <a:t>Fin des travaux.</a:t>
            </a:r>
          </a:p>
        </p:txBody>
      </p:sp>
      <p:sp>
        <p:nvSpPr>
          <p:cNvPr id="25" name="Rectangle 4"/>
          <p:cNvSpPr/>
          <p:nvPr/>
        </p:nvSpPr>
        <p:spPr>
          <a:xfrm>
            <a:off x="225624" y="114528"/>
            <a:ext cx="1654934"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6" name="Rectangle 25"/>
          <p:cNvSpPr/>
          <p:nvPr/>
        </p:nvSpPr>
        <p:spPr>
          <a:xfrm>
            <a:off x="276802" y="138109"/>
            <a:ext cx="4282120" cy="369332"/>
          </a:xfrm>
          <a:prstGeom prst="rect">
            <a:avLst/>
          </a:prstGeom>
        </p:spPr>
        <p:txBody>
          <a:bodyPr wrap="square">
            <a:spAutoFit/>
          </a:bodyPr>
          <a:lstStyle/>
          <a:p>
            <a:r>
              <a:rPr lang="fr-FR" b="1" dirty="0">
                <a:solidFill>
                  <a:schemeClr val="bg1"/>
                </a:solidFill>
                <a:latin typeface="Arial"/>
                <a:cs typeface="Arial"/>
                <a:sym typeface="Arial"/>
              </a:rPr>
              <a:t>ÉDUCATION</a:t>
            </a:r>
            <a:endParaRPr lang="fr-FR" dirty="0">
              <a:solidFill>
                <a:schemeClr val="bg1"/>
              </a:solidFill>
            </a:endParaRPr>
          </a:p>
        </p:txBody>
      </p:sp>
      <p:sp>
        <p:nvSpPr>
          <p:cNvPr id="23"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4947" y="1612972"/>
            <a:ext cx="3706335" cy="2470816"/>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802" y="1584572"/>
            <a:ext cx="3754871" cy="2503297"/>
          </a:xfrm>
          <a:prstGeom prst="rect">
            <a:avLst/>
          </a:prstGeom>
        </p:spPr>
      </p:pic>
      <p:sp>
        <p:nvSpPr>
          <p:cNvPr id="14"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4988939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p:cNvPicPr>
            <a:picLocks noChangeAspect="1"/>
          </p:cNvPicPr>
          <p:nvPr/>
        </p:nvPicPr>
        <p:blipFill rotWithShape="1">
          <a:blip r:embed="rId3" cstate="print">
            <a:extLst>
              <a:ext uri="{28A0092B-C50C-407E-A947-70E740481C1C}">
                <a14:useLocalDpi xmlns:a14="http://schemas.microsoft.com/office/drawing/2010/main" val="0"/>
              </a:ext>
            </a:extLst>
          </a:blip>
          <a:srcRect l="27213" t="30787" r="26726" b="28971"/>
          <a:stretch/>
        </p:blipFill>
        <p:spPr>
          <a:xfrm>
            <a:off x="225623" y="1661820"/>
            <a:ext cx="1099820" cy="960895"/>
          </a:xfrm>
          <a:prstGeom prst="rect">
            <a:avLst/>
          </a:prstGeom>
        </p:spPr>
      </p:pic>
      <p:sp>
        <p:nvSpPr>
          <p:cNvPr id="4" name="Titre 1"/>
          <p:cNvSpPr txBox="1">
            <a:spLocks/>
          </p:cNvSpPr>
          <p:nvPr/>
        </p:nvSpPr>
        <p:spPr>
          <a:xfrm>
            <a:off x="117046" y="44036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chemeClr val="accent1">
                    <a:lumMod val="75000"/>
                  </a:schemeClr>
                </a:solidFill>
                <a:latin typeface="Arial" panose="020B0604020202020204" pitchFamily="34" charset="0"/>
                <a:cs typeface="Arial" panose="020B0604020202020204" pitchFamily="34" charset="0"/>
              </a:rPr>
              <a:t>Nouvelles installations</a:t>
            </a:r>
          </a:p>
          <a:p>
            <a:pPr algn="l"/>
            <a:r>
              <a:rPr lang="fr-FR" sz="3600" b="1" dirty="0">
                <a:solidFill>
                  <a:schemeClr val="accent1">
                    <a:lumMod val="75000"/>
                  </a:schemeClr>
                </a:solidFill>
                <a:latin typeface="Arial" panose="020B0604020202020204" pitchFamily="34" charset="0"/>
                <a:cs typeface="Arial" panose="020B0604020202020204" pitchFamily="34" charset="0"/>
              </a:rPr>
              <a:t>au Complexe sportif des Amandiers</a:t>
            </a:r>
          </a:p>
        </p:txBody>
      </p:sp>
      <p:sp>
        <p:nvSpPr>
          <p:cNvPr id="20" name="ZoneTexte 10"/>
          <p:cNvSpPr txBox="1"/>
          <p:nvPr/>
        </p:nvSpPr>
        <p:spPr>
          <a:xfrm>
            <a:off x="117046" y="6403773"/>
            <a:ext cx="6700725"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a:t>COMITÉ DES QUARTIERS</a:t>
            </a:r>
          </a:p>
        </p:txBody>
      </p:sp>
      <p:sp>
        <p:nvSpPr>
          <p:cNvPr id="12" name="ZoneTexte 11">
            <a:extLst>
              <a:ext uri="{FF2B5EF4-FFF2-40B4-BE49-F238E27FC236}">
                <a16:creationId xmlns:a16="http://schemas.microsoft.com/office/drawing/2014/main" id="{C3AC3EF9-7C07-427A-9504-9A3A240596A0}"/>
              </a:ext>
            </a:extLst>
          </p:cNvPr>
          <p:cNvSpPr txBox="1"/>
          <p:nvPr/>
        </p:nvSpPr>
        <p:spPr>
          <a:xfrm>
            <a:off x="225623" y="1939028"/>
            <a:ext cx="109982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NOV</a:t>
            </a:r>
          </a:p>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2021</a:t>
            </a:r>
          </a:p>
        </p:txBody>
      </p:sp>
      <p:sp>
        <p:nvSpPr>
          <p:cNvPr id="2" name="Espace réservé du numéro de diapositive 1">
            <a:extLst>
              <a:ext uri="{FF2B5EF4-FFF2-40B4-BE49-F238E27FC236}">
                <a16:creationId xmlns:a16="http://schemas.microsoft.com/office/drawing/2014/main" id="{41553D24-EFC2-416D-8859-A87EC2320B10}"/>
              </a:ext>
            </a:extLst>
          </p:cNvPr>
          <p:cNvSpPr>
            <a:spLocks noGrp="1"/>
          </p:cNvSpPr>
          <p:nvPr>
            <p:ph type="sldNum" sz="quarter" idx="2"/>
          </p:nvPr>
        </p:nvSpPr>
        <p:spPr/>
        <p:txBody>
          <a:bodyPr/>
          <a:lstStyle/>
          <a:p>
            <a:fld id="{86CB4B4D-7CA3-9044-876B-883B54F8677D}" type="slidenum">
              <a:rPr lang="fr-FR" smtClean="0"/>
              <a:t>11</a:t>
            </a:fld>
            <a:endParaRPr lang="fr-FR"/>
          </a:p>
        </p:txBody>
      </p:sp>
      <p:sp>
        <p:nvSpPr>
          <p:cNvPr id="13" name="ZoneTexte 12">
            <a:extLst>
              <a:ext uri="{FF2B5EF4-FFF2-40B4-BE49-F238E27FC236}">
                <a16:creationId xmlns:a16="http://schemas.microsoft.com/office/drawing/2014/main" id="{D707C22A-7D28-4BC3-A259-16B8BC8B1AD2}"/>
              </a:ext>
            </a:extLst>
          </p:cNvPr>
          <p:cNvSpPr txBox="1"/>
          <p:nvPr/>
        </p:nvSpPr>
        <p:spPr>
          <a:xfrm>
            <a:off x="1437108" y="1850146"/>
            <a:ext cx="6700724"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sz="2000" b="1" dirty="0">
                <a:solidFill>
                  <a:schemeClr val="accent1">
                    <a:lumMod val="75000"/>
                  </a:schemeClr>
                </a:solidFill>
                <a:latin typeface="Arial" panose="020B0604020202020204" pitchFamily="34" charset="0"/>
                <a:cs typeface="Arial" panose="020B0604020202020204" pitchFamily="34" charset="0"/>
              </a:rPr>
              <a:t>Ouverture du 3</a:t>
            </a:r>
            <a:r>
              <a:rPr lang="fr-FR" sz="2000" b="1" baseline="30000" dirty="0">
                <a:solidFill>
                  <a:schemeClr val="accent1">
                    <a:lumMod val="75000"/>
                  </a:schemeClr>
                </a:solidFill>
                <a:latin typeface="Arial" panose="020B0604020202020204" pitchFamily="34" charset="0"/>
                <a:cs typeface="Arial" panose="020B0604020202020204" pitchFamily="34" charset="0"/>
              </a:rPr>
              <a:t>e</a:t>
            </a:r>
            <a:r>
              <a:rPr lang="fr-FR" sz="2000" b="1" dirty="0">
                <a:solidFill>
                  <a:schemeClr val="accent1">
                    <a:lumMod val="75000"/>
                  </a:schemeClr>
                </a:solidFill>
                <a:latin typeface="Arial" panose="020B0604020202020204" pitchFamily="34" charset="0"/>
                <a:cs typeface="Arial" panose="020B0604020202020204" pitchFamily="34" charset="0"/>
              </a:rPr>
              <a:t> terrain de tennis couvert, </a:t>
            </a:r>
          </a:p>
          <a:p>
            <a:pPr marL="0" marR="0" indent="0" algn="l" defTabSz="457200" rtl="0" fontAlgn="auto" latinLnBrk="0" hangingPunct="0">
              <a:lnSpc>
                <a:spcPct val="100000"/>
              </a:lnSpc>
              <a:spcBef>
                <a:spcPts val="0"/>
              </a:spcBef>
              <a:spcAft>
                <a:spcPts val="0"/>
              </a:spcAft>
              <a:buClrTx/>
              <a:buSzTx/>
              <a:buFontTx/>
              <a:buNone/>
              <a:tabLst/>
            </a:pPr>
            <a:r>
              <a:rPr lang="fr-FR" sz="2000" b="1" dirty="0">
                <a:solidFill>
                  <a:schemeClr val="accent1">
                    <a:lumMod val="75000"/>
                  </a:schemeClr>
                </a:solidFill>
                <a:latin typeface="Arial" panose="020B0604020202020204" pitchFamily="34" charset="0"/>
                <a:cs typeface="Arial" panose="020B0604020202020204" pitchFamily="34" charset="0"/>
              </a:rPr>
              <a:t>de la tribune et du Club-house</a:t>
            </a:r>
          </a:p>
        </p:txBody>
      </p:sp>
      <p:sp>
        <p:nvSpPr>
          <p:cNvPr id="25" name="Rectangle 4"/>
          <p:cNvSpPr/>
          <p:nvPr/>
        </p:nvSpPr>
        <p:spPr>
          <a:xfrm>
            <a:off x="225624" y="114528"/>
            <a:ext cx="3155931"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6" name="Rectangle 25"/>
          <p:cNvSpPr/>
          <p:nvPr/>
        </p:nvSpPr>
        <p:spPr>
          <a:xfrm>
            <a:off x="276802" y="138109"/>
            <a:ext cx="4282120" cy="369332"/>
          </a:xfrm>
          <a:prstGeom prst="rect">
            <a:avLst/>
          </a:prstGeom>
        </p:spPr>
        <p:txBody>
          <a:bodyPr wrap="square">
            <a:spAutoFit/>
          </a:bodyPr>
          <a:lstStyle/>
          <a:p>
            <a:r>
              <a:rPr lang="fr-FR" b="1" dirty="0">
                <a:solidFill>
                  <a:schemeClr val="bg1"/>
                </a:solidFill>
                <a:latin typeface="Arial"/>
                <a:cs typeface="Arial"/>
                <a:sym typeface="Arial"/>
              </a:rPr>
              <a:t>ÉQUIPEMENTS SPORTIFS</a:t>
            </a:r>
            <a:endParaRPr lang="fr-FR" dirty="0">
              <a:solidFill>
                <a:schemeClr val="bg1"/>
              </a:solidFill>
            </a:endParaRPr>
          </a:p>
        </p:txBody>
      </p:sp>
      <p:sp>
        <p:nvSpPr>
          <p:cNvPr id="16"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6458" y="3356946"/>
            <a:ext cx="3318810" cy="2206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p:cNvPicPr>
            <a:picLocks noChangeAspect="1"/>
          </p:cNvPicPr>
          <p:nvPr/>
        </p:nvPicPr>
        <p:blipFill rotWithShape="1">
          <a:blip r:embed="rId5" cstate="print">
            <a:extLst>
              <a:ext uri="{28A0092B-C50C-407E-A947-70E740481C1C}">
                <a14:useLocalDpi xmlns:a14="http://schemas.microsoft.com/office/drawing/2010/main" val="0"/>
              </a:ext>
            </a:extLst>
          </a:blip>
          <a:srcRect t="6753" r="14646" b="13617"/>
          <a:stretch/>
        </p:blipFill>
        <p:spPr>
          <a:xfrm>
            <a:off x="3204793" y="2623478"/>
            <a:ext cx="3504760" cy="2180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p:cNvPicPr>
            <a:picLocks noChangeAspect="1"/>
          </p:cNvPicPr>
          <p:nvPr/>
        </p:nvPicPr>
        <p:blipFill rotWithShape="1">
          <a:blip r:embed="rId6" cstate="print">
            <a:extLst>
              <a:ext uri="{28A0092B-C50C-407E-A947-70E740481C1C}">
                <a14:useLocalDpi xmlns:a14="http://schemas.microsoft.com/office/drawing/2010/main" val="0"/>
              </a:ext>
            </a:extLst>
          </a:blip>
          <a:srcRect t="20705" r="12903" b="-441"/>
          <a:stretch/>
        </p:blipFill>
        <p:spPr>
          <a:xfrm>
            <a:off x="4854333" y="4417927"/>
            <a:ext cx="2853540" cy="1742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115136105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14">
            <a:extLst>
              <a:ext uri="{FF2B5EF4-FFF2-40B4-BE49-F238E27FC236}">
                <a16:creationId xmlns:a16="http://schemas.microsoft.com/office/drawing/2014/main" id="{A7E4F59B-AC2C-48B0-B25A-3D6AD7817851}"/>
              </a:ext>
            </a:extLst>
          </p:cNvPr>
          <p:cNvSpPr>
            <a:spLocks noGrp="1"/>
          </p:cNvSpPr>
          <p:nvPr>
            <p:ph type="sldNum" sz="quarter" idx="2"/>
          </p:nvPr>
        </p:nvSpPr>
        <p:spPr/>
        <p:txBody>
          <a:bodyPr/>
          <a:lstStyle/>
          <a:p>
            <a:fld id="{86CB4B4D-7CA3-9044-876B-883B54F8677D}" type="slidenum">
              <a:rPr lang="fr-FR" smtClean="0"/>
              <a:t>12</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261835" y="524166"/>
            <a:ext cx="9144000" cy="1415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smtClean="0">
                <a:solidFill>
                  <a:schemeClr val="accent1">
                    <a:lumMod val="75000"/>
                  </a:schemeClr>
                </a:solidFill>
                <a:latin typeface="Arial"/>
                <a:ea typeface="Arial"/>
                <a:cs typeface="Arial"/>
                <a:sym typeface="Arial"/>
              </a:rPr>
              <a:t>Projet « Printemps en scène »</a:t>
            </a:r>
          </a:p>
          <a:p>
            <a:pPr defTabSz="342900" hangingPunct="1">
              <a:lnSpc>
                <a:spcPct val="120000"/>
              </a:lnSpc>
              <a:defRPr sz="1800" b="1">
                <a:solidFill>
                  <a:srgbClr val="92D050"/>
                </a:solidFill>
                <a:latin typeface="Arial"/>
                <a:ea typeface="Arial"/>
                <a:cs typeface="Arial"/>
                <a:sym typeface="Arial"/>
              </a:defRPr>
            </a:pPr>
            <a:r>
              <a:rPr lang="fr-FR" sz="2800" b="1" dirty="0" smtClean="0">
                <a:solidFill>
                  <a:schemeClr val="accent1">
                    <a:lumMod val="75000"/>
                  </a:schemeClr>
                </a:solidFill>
                <a:latin typeface="Arial"/>
                <a:ea typeface="Arial"/>
                <a:cs typeface="Arial"/>
                <a:sym typeface="Arial"/>
              </a:rPr>
              <a:t>Rue Vaucanson</a:t>
            </a:r>
            <a:endParaRPr lang="fr-FR" sz="2800" b="1" dirty="0">
              <a:solidFill>
                <a:srgbClr val="92D050"/>
              </a:solidFill>
              <a:latin typeface="Arial"/>
              <a:ea typeface="Arial"/>
              <a:cs typeface="Arial"/>
              <a:sym typeface="Arial"/>
            </a:endParaRPr>
          </a:p>
        </p:txBody>
      </p:sp>
      <p:sp>
        <p:nvSpPr>
          <p:cNvPr id="21" name="Rectangle 4"/>
          <p:cNvSpPr/>
          <p:nvPr/>
        </p:nvSpPr>
        <p:spPr>
          <a:xfrm>
            <a:off x="261836" y="121883"/>
            <a:ext cx="2045300"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50162" y="105815"/>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pic>
        <p:nvPicPr>
          <p:cNvPr id="2" name="Image 1"/>
          <p:cNvPicPr>
            <a:picLocks noChangeAspect="1"/>
          </p:cNvPicPr>
          <p:nvPr/>
        </p:nvPicPr>
        <p:blipFill rotWithShape="1">
          <a:blip r:embed="rId2"/>
          <a:srcRect t="15491"/>
          <a:stretch/>
        </p:blipFill>
        <p:spPr>
          <a:xfrm>
            <a:off x="2055956" y="1988730"/>
            <a:ext cx="6820928" cy="2595160"/>
          </a:xfrm>
          <a:prstGeom prst="rect">
            <a:avLst/>
          </a:prstGeom>
        </p:spPr>
      </p:pic>
      <p:sp>
        <p:nvSpPr>
          <p:cNvPr id="16" name="ZoneTexte 15"/>
          <p:cNvSpPr txBox="1"/>
          <p:nvPr/>
        </p:nvSpPr>
        <p:spPr>
          <a:xfrm>
            <a:off x="324842" y="4750486"/>
            <a:ext cx="8552041"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000" b="1" dirty="0" smtClean="0">
                <a:solidFill>
                  <a:schemeClr val="accent1">
                    <a:lumMod val="75000"/>
                  </a:schemeClr>
                </a:solidFill>
                <a:latin typeface="Arial" panose="020B0604020202020204" pitchFamily="34" charset="0"/>
                <a:cs typeface="Arial" panose="020B0604020202020204" pitchFamily="34" charset="0"/>
              </a:rPr>
              <a:t>Cette opération d’aménagement prévoit la création de 114 logements dont 70 maisons individuelles et 44 logements collectifs (R+2). </a:t>
            </a:r>
            <a:br>
              <a:rPr lang="fr-FR" sz="2000" b="1" dirty="0" smtClean="0">
                <a:solidFill>
                  <a:schemeClr val="accent1">
                    <a:lumMod val="75000"/>
                  </a:schemeClr>
                </a:solidFill>
                <a:latin typeface="Arial" panose="020B0604020202020204" pitchFamily="34" charset="0"/>
                <a:cs typeface="Arial" panose="020B0604020202020204" pitchFamily="34" charset="0"/>
              </a:rPr>
            </a:br>
            <a:r>
              <a:rPr kumimoji="0" lang="fr-FR" sz="2000" b="1" i="0" u="none" strike="noStrike" cap="none" spc="0" normalizeH="0" baseline="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Le permis de construire</a:t>
            </a:r>
            <a:r>
              <a:rPr kumimoji="0" lang="fr-FR" sz="2000" b="1" i="0" u="none" strike="noStrike" cap="none" spc="0" normalizeH="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 a été déposé.</a:t>
            </a:r>
          </a:p>
          <a:p>
            <a:r>
              <a:rPr kumimoji="0" lang="fr-FR" sz="2000" b="1" i="0" u="none" strike="noStrike" cap="none" spc="0" normalizeH="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Les travaux devraient commencer au printemps.</a:t>
            </a:r>
            <a:endParaRPr kumimoji="0" lang="fr-FR" sz="2000" b="1" i="0" u="none" strike="noStrike" cap="none" spc="0" normalizeH="0" baseline="0" dirty="0">
              <a:ln>
                <a:noFill/>
              </a:ln>
              <a:solidFill>
                <a:schemeClr val="accent1">
                  <a:lumMod val="75000"/>
                </a:schemeClr>
              </a:solidFill>
              <a:effectLst/>
              <a:uFillTx/>
              <a:latin typeface="Arial" panose="020B0604020202020204" pitchFamily="34" charset="0"/>
              <a:cs typeface="Arial" panose="020B0604020202020204" pitchFamily="34" charset="0"/>
              <a:sym typeface="Calibri"/>
            </a:endParaRPr>
          </a:p>
        </p:txBody>
      </p:sp>
      <p:pic>
        <p:nvPicPr>
          <p:cNvPr id="17" name="Image 16"/>
          <p:cNvPicPr>
            <a:picLocks noChangeAspect="1"/>
          </p:cNvPicPr>
          <p:nvPr/>
        </p:nvPicPr>
        <p:blipFill rotWithShape="1">
          <a:blip r:embed="rId3" cstate="print">
            <a:extLst>
              <a:ext uri="{28A0092B-C50C-407E-A947-70E740481C1C}">
                <a14:useLocalDpi xmlns:a14="http://schemas.microsoft.com/office/drawing/2010/main" val="0"/>
              </a:ext>
            </a:extLst>
          </a:blip>
          <a:srcRect l="27213" t="30787" r="26726" b="28971"/>
          <a:stretch/>
        </p:blipFill>
        <p:spPr>
          <a:xfrm>
            <a:off x="232025" y="1988730"/>
            <a:ext cx="1680561" cy="1468279"/>
          </a:xfrm>
          <a:prstGeom prst="rect">
            <a:avLst/>
          </a:prstGeom>
        </p:spPr>
      </p:pic>
      <p:sp>
        <p:nvSpPr>
          <p:cNvPr id="18" name="ZoneTexte 17">
            <a:extLst>
              <a:ext uri="{FF2B5EF4-FFF2-40B4-BE49-F238E27FC236}">
                <a16:creationId xmlns:a16="http://schemas.microsoft.com/office/drawing/2014/main" id="{79749B09-1AA5-4492-A04C-044E46E6FA79}"/>
              </a:ext>
            </a:extLst>
          </p:cNvPr>
          <p:cNvSpPr txBox="1"/>
          <p:nvPr/>
        </p:nvSpPr>
        <p:spPr>
          <a:xfrm>
            <a:off x="302590" y="2722869"/>
            <a:ext cx="15394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b="1" dirty="0" smtClean="0">
                <a:solidFill>
                  <a:schemeClr val="bg1"/>
                </a:solidFill>
                <a:latin typeface="Arial" panose="020B0604020202020204" pitchFamily="34" charset="0"/>
                <a:cs typeface="Arial" panose="020B0604020202020204" pitchFamily="34" charset="0"/>
              </a:rPr>
              <a:t>PRINTEMPS 2022</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19"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0"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22018054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B5353EDB-9847-47D9-85CF-0303045B6DBC}"/>
              </a:ext>
            </a:extLst>
          </p:cNvPr>
          <p:cNvSpPr txBox="1">
            <a:spLocks/>
          </p:cNvSpPr>
          <p:nvPr/>
        </p:nvSpPr>
        <p:spPr>
          <a:xfrm>
            <a:off x="228119" y="460391"/>
            <a:ext cx="8915881" cy="1276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smtClean="0">
                <a:solidFill>
                  <a:schemeClr val="accent1">
                    <a:lumMod val="75000"/>
                  </a:schemeClr>
                </a:solidFill>
                <a:latin typeface="Arial"/>
                <a:ea typeface="Arial"/>
                <a:cs typeface="Arial"/>
                <a:sym typeface="Arial"/>
              </a:rPr>
              <a:t>Travaux de réhabilitation</a:t>
            </a:r>
          </a:p>
          <a:p>
            <a:pPr defTabSz="342900" hangingPunct="1">
              <a:lnSpc>
                <a:spcPct val="120000"/>
              </a:lnSpc>
              <a:defRPr sz="1800" b="1">
                <a:solidFill>
                  <a:srgbClr val="92D050"/>
                </a:solidFill>
                <a:latin typeface="Arial"/>
                <a:ea typeface="Arial"/>
                <a:cs typeface="Arial"/>
                <a:sym typeface="Arial"/>
              </a:defRPr>
            </a:pPr>
            <a:r>
              <a:rPr lang="fr-FR" sz="14400" b="1" dirty="0" smtClean="0">
                <a:solidFill>
                  <a:schemeClr val="accent1">
                    <a:lumMod val="75000"/>
                  </a:schemeClr>
                </a:solidFill>
                <a:latin typeface="Arial"/>
                <a:ea typeface="Arial"/>
                <a:cs typeface="Arial"/>
                <a:sym typeface="Arial"/>
              </a:rPr>
              <a:t>Résidence des Alouettes</a:t>
            </a:r>
            <a:endParaRPr lang="fr-FR" sz="1800" b="1" dirty="0">
              <a:solidFill>
                <a:srgbClr val="92D05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13</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18" name="Rectangle 17"/>
          <p:cNvSpPr/>
          <p:nvPr/>
        </p:nvSpPr>
        <p:spPr>
          <a:xfrm>
            <a:off x="822960" y="5589903"/>
            <a:ext cx="7032567" cy="400110"/>
          </a:xfrm>
          <a:prstGeom prst="rect">
            <a:avLst/>
          </a:prstGeom>
        </p:spPr>
        <p:txBody>
          <a:bodyPr wrap="square">
            <a:spAutoFit/>
          </a:bodyPr>
          <a:lstStyle/>
          <a:p>
            <a:r>
              <a:rPr lang="fr-FR" sz="2000" b="1" dirty="0" smtClean="0">
                <a:solidFill>
                  <a:schemeClr val="accent1">
                    <a:lumMod val="75000"/>
                  </a:schemeClr>
                </a:solidFill>
                <a:latin typeface="Arial"/>
                <a:cs typeface="Arial"/>
                <a:sym typeface="Arial"/>
              </a:rPr>
              <a:t>Les lots A et E devraient être livrés à la rentrée 2022.</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8954" y="2690490"/>
            <a:ext cx="4084916" cy="2723277"/>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65" y="2698234"/>
            <a:ext cx="4037408" cy="2691605"/>
          </a:xfrm>
          <a:prstGeom prst="rect">
            <a:avLst/>
          </a:prstGeom>
        </p:spPr>
      </p:pic>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l="27213" t="30787" r="26726" b="28971"/>
          <a:stretch/>
        </p:blipFill>
        <p:spPr>
          <a:xfrm>
            <a:off x="161458" y="1704038"/>
            <a:ext cx="1680561" cy="1468279"/>
          </a:xfrm>
          <a:prstGeom prst="rect">
            <a:avLst/>
          </a:prstGeom>
        </p:spPr>
      </p:pic>
      <p:sp>
        <p:nvSpPr>
          <p:cNvPr id="19" name="ZoneTexte 18">
            <a:extLst>
              <a:ext uri="{FF2B5EF4-FFF2-40B4-BE49-F238E27FC236}">
                <a16:creationId xmlns:a16="http://schemas.microsoft.com/office/drawing/2014/main" id="{79749B09-1AA5-4492-A04C-044E46E6FA79}"/>
              </a:ext>
            </a:extLst>
          </p:cNvPr>
          <p:cNvSpPr txBox="1"/>
          <p:nvPr/>
        </p:nvSpPr>
        <p:spPr>
          <a:xfrm>
            <a:off x="232023" y="2386311"/>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smtClean="0">
                <a:solidFill>
                  <a:schemeClr val="bg1"/>
                </a:solidFill>
                <a:latin typeface="Arial" panose="020B0604020202020204" pitchFamily="34" charset="0"/>
                <a:cs typeface="Arial" panose="020B0604020202020204" pitchFamily="34" charset="0"/>
              </a:rPr>
              <a:t>RENTRÉE 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1"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180141372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405443" y="1947071"/>
            <a:ext cx="1680561" cy="1468279"/>
          </a:xfrm>
          <a:prstGeom prst="rect">
            <a:avLst/>
          </a:prstGeom>
        </p:spPr>
      </p:pic>
      <p:sp>
        <p:nvSpPr>
          <p:cNvPr id="16" name="Titre 1">
            <a:extLst>
              <a:ext uri="{FF2B5EF4-FFF2-40B4-BE49-F238E27FC236}">
                <a16:creationId xmlns:a16="http://schemas.microsoft.com/office/drawing/2014/main" id="{B5353EDB-9847-47D9-85CF-0303045B6DBC}"/>
              </a:ext>
            </a:extLst>
          </p:cNvPr>
          <p:cNvSpPr txBox="1">
            <a:spLocks/>
          </p:cNvSpPr>
          <p:nvPr/>
        </p:nvSpPr>
        <p:spPr>
          <a:xfrm>
            <a:off x="228119" y="310939"/>
            <a:ext cx="9144000" cy="127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Parking de la Halle Carnot</a:t>
            </a: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14</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195515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29" name="ZoneTexte 28">
            <a:extLst>
              <a:ext uri="{FF2B5EF4-FFF2-40B4-BE49-F238E27FC236}">
                <a16:creationId xmlns:a16="http://schemas.microsoft.com/office/drawing/2014/main" id="{79749B09-1AA5-4492-A04C-044E46E6FA79}"/>
              </a:ext>
            </a:extLst>
          </p:cNvPr>
          <p:cNvSpPr txBox="1"/>
          <p:nvPr/>
        </p:nvSpPr>
        <p:spPr>
          <a:xfrm>
            <a:off x="476008" y="2516007"/>
            <a:ext cx="15394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10 </a:t>
            </a:r>
            <a:r>
              <a:rPr lang="fr-FR" b="1" dirty="0" smtClean="0">
                <a:solidFill>
                  <a:schemeClr val="bg1"/>
                </a:solidFill>
                <a:latin typeface="Arial" panose="020B0604020202020204" pitchFamily="34" charset="0"/>
                <a:cs typeface="Arial" panose="020B0604020202020204" pitchFamily="34" charset="0"/>
              </a:rPr>
              <a:t>JANVIER </a:t>
            </a:r>
            <a:r>
              <a:rPr lang="fr-FR" b="1" dirty="0">
                <a:solidFill>
                  <a:schemeClr val="bg1"/>
                </a:solidFill>
                <a:latin typeface="Arial" panose="020B0604020202020204" pitchFamily="34" charset="0"/>
                <a:cs typeface="Arial" panose="020B0604020202020204" pitchFamily="34" charset="0"/>
              </a:rPr>
              <a:t>2022</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18" name="Rectangle 17"/>
          <p:cNvSpPr/>
          <p:nvPr/>
        </p:nvSpPr>
        <p:spPr>
          <a:xfrm>
            <a:off x="405443" y="4322801"/>
            <a:ext cx="7746519" cy="1938992"/>
          </a:xfrm>
          <a:prstGeom prst="rect">
            <a:avLst/>
          </a:prstGeom>
        </p:spPr>
        <p:txBody>
          <a:bodyPr wrap="square">
            <a:spAutoFit/>
          </a:bodyPr>
          <a:lstStyle/>
          <a:p>
            <a:pPr algn="just"/>
            <a:r>
              <a:rPr lang="fr-FR" sz="2000" b="1" dirty="0">
                <a:solidFill>
                  <a:schemeClr val="accent1">
                    <a:lumMod val="75000"/>
                  </a:schemeClr>
                </a:solidFill>
                <a:latin typeface="Arial"/>
                <a:cs typeface="Arial"/>
                <a:sym typeface="Arial"/>
              </a:rPr>
              <a:t>Afin de favoriser le dynamisme commercial en centre-ville en limitant le phénomène des voitures « ventouses », le parking de la Halle est devenu payant au-delà de 1h30 de stationnement.</a:t>
            </a:r>
          </a:p>
          <a:p>
            <a:pPr algn="just"/>
            <a:r>
              <a:rPr lang="fr-FR" sz="2000" b="1" dirty="0">
                <a:solidFill>
                  <a:schemeClr val="accent1">
                    <a:lumMod val="75000"/>
                  </a:schemeClr>
                </a:solidFill>
                <a:latin typeface="Arial"/>
                <a:cs typeface="Arial"/>
                <a:sym typeface="Arial"/>
              </a:rPr>
              <a:t>Pour rappel : gratuit de 20h à 8h du lundi au samedi et à partir de 13h le dimanche.</a:t>
            </a:r>
            <a:endParaRPr lang="fr-FR" sz="2000" dirty="0">
              <a:solidFill>
                <a:schemeClr val="accent1">
                  <a:lumMod val="75000"/>
                </a:schemeClr>
              </a:solidFill>
            </a:endParaRPr>
          </a:p>
        </p:txBody>
      </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13743"/>
          <a:stretch/>
        </p:blipFill>
        <p:spPr>
          <a:xfrm>
            <a:off x="2524163" y="1367499"/>
            <a:ext cx="4376771" cy="2832032"/>
          </a:xfrm>
          <a:prstGeom prst="rect">
            <a:avLst/>
          </a:prstGeom>
        </p:spPr>
      </p:pic>
      <p:sp>
        <p:nvSpPr>
          <p:cNvPr id="13"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21857329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182837" y="1808860"/>
            <a:ext cx="1690840" cy="1477260"/>
          </a:xfrm>
          <a:prstGeom prst="rect">
            <a:avLst/>
          </a:prstGeom>
        </p:spPr>
      </p:pic>
      <p:sp>
        <p:nvSpPr>
          <p:cNvPr id="5" name="Espace réservé du numéro de diapositive 4">
            <a:extLst>
              <a:ext uri="{FF2B5EF4-FFF2-40B4-BE49-F238E27FC236}">
                <a16:creationId xmlns:a16="http://schemas.microsoft.com/office/drawing/2014/main" id="{71F4425F-02F0-4885-8655-7686499872DF}"/>
              </a:ext>
            </a:extLst>
          </p:cNvPr>
          <p:cNvSpPr>
            <a:spLocks noGrp="1"/>
          </p:cNvSpPr>
          <p:nvPr>
            <p:ph type="sldNum" sz="quarter" idx="2"/>
          </p:nvPr>
        </p:nvSpPr>
        <p:spPr/>
        <p:txBody>
          <a:bodyPr/>
          <a:lstStyle/>
          <a:p>
            <a:fld id="{86CB4B4D-7CA3-9044-876B-883B54F8677D}" type="slidenum">
              <a:rPr lang="fr-FR" smtClean="0"/>
              <a:t>15</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270052" y="781150"/>
            <a:ext cx="8873948" cy="932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Réfection du parvis de l’Église,</a:t>
            </a:r>
          </a:p>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Place de l’Abbé-Borreau</a:t>
            </a: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endParaRPr lang="fr-FR" sz="1800" b="1" dirty="0">
              <a:solidFill>
                <a:srgbClr val="92D050"/>
              </a:solidFill>
              <a:latin typeface="Arial"/>
              <a:ea typeface="Arial"/>
              <a:cs typeface="Arial"/>
              <a:sym typeface="Arial"/>
            </a:endParaRPr>
          </a:p>
        </p:txBody>
      </p:sp>
      <p:sp>
        <p:nvSpPr>
          <p:cNvPr id="17" name="Rectangle 4"/>
          <p:cNvSpPr/>
          <p:nvPr/>
        </p:nvSpPr>
        <p:spPr>
          <a:xfrm>
            <a:off x="333579" y="166330"/>
            <a:ext cx="2029315"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18" name="Rectangle 17"/>
          <p:cNvSpPr/>
          <p:nvPr/>
        </p:nvSpPr>
        <p:spPr>
          <a:xfrm>
            <a:off x="305921" y="161939"/>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16" name="ZoneTexte 15">
            <a:extLst>
              <a:ext uri="{FF2B5EF4-FFF2-40B4-BE49-F238E27FC236}">
                <a16:creationId xmlns:a16="http://schemas.microsoft.com/office/drawing/2014/main" id="{79749B09-1AA5-4492-A04C-044E46E6FA79}"/>
              </a:ext>
            </a:extLst>
          </p:cNvPr>
          <p:cNvSpPr txBox="1"/>
          <p:nvPr/>
        </p:nvSpPr>
        <p:spPr>
          <a:xfrm>
            <a:off x="184060" y="2357367"/>
            <a:ext cx="161184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smtClean="0">
                <a:solidFill>
                  <a:schemeClr val="bg1"/>
                </a:solidFill>
                <a:latin typeface="Arial" panose="020B0604020202020204" pitchFamily="34" charset="0"/>
                <a:cs typeface="Arial" panose="020B0604020202020204" pitchFamily="34" charset="0"/>
              </a:rPr>
              <a:t>MARS</a:t>
            </a:r>
          </a:p>
          <a:p>
            <a:pPr marL="0" marR="0" indent="0" algn="ctr" defTabSz="457200" rtl="0" fontAlgn="auto" latinLnBrk="0" hangingPunct="0">
              <a:lnSpc>
                <a:spcPct val="100000"/>
              </a:lnSpc>
              <a:spcBef>
                <a:spcPts val="0"/>
              </a:spcBef>
              <a:spcAft>
                <a:spcPts val="0"/>
              </a:spcAft>
              <a:buClrTx/>
              <a:buSzTx/>
              <a:buFontTx/>
              <a:buNone/>
              <a:tabLst/>
            </a:pPr>
            <a:r>
              <a:rPr lang="fr-FR" sz="2000" b="1" dirty="0" smtClean="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0" name="Rectangle 19"/>
          <p:cNvSpPr/>
          <p:nvPr/>
        </p:nvSpPr>
        <p:spPr>
          <a:xfrm>
            <a:off x="989981" y="5768979"/>
            <a:ext cx="5948888" cy="400110"/>
          </a:xfrm>
          <a:prstGeom prst="rect">
            <a:avLst/>
          </a:prstGeom>
        </p:spPr>
        <p:txBody>
          <a:bodyPr wrap="square">
            <a:spAutoFit/>
          </a:bodyPr>
          <a:lstStyle/>
          <a:p>
            <a:r>
              <a:rPr lang="fr-FR" sz="2000" b="1" dirty="0" smtClean="0">
                <a:solidFill>
                  <a:schemeClr val="accent1">
                    <a:lumMod val="75000"/>
                  </a:schemeClr>
                </a:solidFill>
                <a:latin typeface="Arial"/>
                <a:cs typeface="Arial"/>
                <a:sym typeface="Arial"/>
              </a:rPr>
              <a:t>Les garde-corps ont été installés.</a:t>
            </a:r>
            <a:endParaRPr lang="fr-FR" sz="2000" dirty="0">
              <a:solidFill>
                <a:schemeClr val="accent1">
                  <a:lumMod val="75000"/>
                </a:schemeClr>
              </a:solidFill>
            </a:endParaRPr>
          </a:p>
        </p:txBody>
      </p:sp>
      <p:sp>
        <p:nvSpPr>
          <p:cNvPr id="15"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b="15765"/>
          <a:stretch/>
        </p:blipFill>
        <p:spPr>
          <a:xfrm>
            <a:off x="3903004" y="1808860"/>
            <a:ext cx="4580313" cy="2169195"/>
          </a:xfrm>
          <a:prstGeom prst="rect">
            <a:avLst/>
          </a:prstGeom>
        </p:spPr>
      </p:pic>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29049" b="22006"/>
          <a:stretch/>
        </p:blipFill>
        <p:spPr>
          <a:xfrm>
            <a:off x="261836" y="3460080"/>
            <a:ext cx="3532909" cy="2183445"/>
          </a:xfrm>
          <a:prstGeom prst="rect">
            <a:avLst/>
          </a:prstGeom>
        </p:spPr>
      </p:pic>
    </p:spTree>
    <p:extLst>
      <p:ext uri="{BB962C8B-B14F-4D97-AF65-F5344CB8AC3E}">
        <p14:creationId xmlns:p14="http://schemas.microsoft.com/office/powerpoint/2010/main" val="280245369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04515" y="1627506"/>
            <a:ext cx="1367925" cy="1195134"/>
          </a:xfrm>
          <a:prstGeom prst="rect">
            <a:avLst/>
          </a:prstGeom>
        </p:spPr>
      </p:pic>
      <p:sp>
        <p:nvSpPr>
          <p:cNvPr id="16" name="Titre 1">
            <a:extLst>
              <a:ext uri="{FF2B5EF4-FFF2-40B4-BE49-F238E27FC236}">
                <a16:creationId xmlns:a16="http://schemas.microsoft.com/office/drawing/2014/main" id="{B5353EDB-9847-47D9-85CF-0303045B6DBC}"/>
              </a:ext>
            </a:extLst>
          </p:cNvPr>
          <p:cNvSpPr txBox="1">
            <a:spLocks/>
          </p:cNvSpPr>
          <p:nvPr/>
        </p:nvSpPr>
        <p:spPr>
          <a:xfrm>
            <a:off x="244808" y="509430"/>
            <a:ext cx="9144000" cy="127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Rue de Bezons - </a:t>
            </a:r>
            <a:r>
              <a:rPr lang="fr-FR" sz="11200" b="1" dirty="0">
                <a:solidFill>
                  <a:schemeClr val="accent1">
                    <a:lumMod val="75000"/>
                  </a:schemeClr>
                </a:solidFill>
                <a:latin typeface="Arial"/>
                <a:ea typeface="Arial"/>
                <a:cs typeface="Arial"/>
                <a:sym typeface="Arial"/>
              </a:rPr>
              <a:t>Réhabilitation de la chaussée</a:t>
            </a:r>
          </a:p>
          <a:p>
            <a:pPr defTabSz="342900" hangingPunct="1">
              <a:lnSpc>
                <a:spcPct val="120000"/>
              </a:lnSpc>
              <a:defRPr sz="1800" b="1">
                <a:solidFill>
                  <a:srgbClr val="92D050"/>
                </a:solidFill>
                <a:latin typeface="Arial"/>
                <a:ea typeface="Arial"/>
                <a:cs typeface="Arial"/>
                <a:sym typeface="Arial"/>
              </a:defRPr>
            </a:pPr>
            <a:r>
              <a:rPr lang="fr-FR" sz="11200" b="1" dirty="0">
                <a:solidFill>
                  <a:schemeClr val="accent1">
                    <a:lumMod val="75000"/>
                  </a:schemeClr>
                </a:solidFill>
                <a:latin typeface="Arial"/>
                <a:ea typeface="Arial"/>
                <a:cs typeface="Arial"/>
                <a:sym typeface="Arial"/>
              </a:rPr>
              <a:t>Portion entre les rues du Port-Bertrand et de Seine</a:t>
            </a: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endParaRPr lang="fr-FR" sz="1800" b="1" dirty="0">
              <a:solidFill>
                <a:srgbClr val="92D05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16</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29" name="ZoneTexte 28">
            <a:extLst>
              <a:ext uri="{FF2B5EF4-FFF2-40B4-BE49-F238E27FC236}">
                <a16:creationId xmlns:a16="http://schemas.microsoft.com/office/drawing/2014/main" id="{79749B09-1AA5-4492-A04C-044E46E6FA79}"/>
              </a:ext>
            </a:extLst>
          </p:cNvPr>
          <p:cNvSpPr txBox="1"/>
          <p:nvPr/>
        </p:nvSpPr>
        <p:spPr>
          <a:xfrm>
            <a:off x="262218" y="2106938"/>
            <a:ext cx="124969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AVRIL</a:t>
            </a:r>
            <a:endParaRPr lang="fr-FR" sz="2000" b="1" dirty="0">
              <a:solidFill>
                <a:schemeClr val="bg1"/>
              </a:solidFill>
              <a:latin typeface="Arial" panose="020B0604020202020204" pitchFamily="34" charset="0"/>
              <a:cs typeface="Arial" panose="020B0604020202020204" pitchFamily="34" charset="0"/>
            </a:endParaRPr>
          </a:p>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18" name="Rectangle 17"/>
          <p:cNvSpPr/>
          <p:nvPr/>
        </p:nvSpPr>
        <p:spPr>
          <a:xfrm>
            <a:off x="1727638" y="1623167"/>
            <a:ext cx="7083610" cy="1323439"/>
          </a:xfrm>
          <a:prstGeom prst="rect">
            <a:avLst/>
          </a:prstGeom>
        </p:spPr>
        <p:txBody>
          <a:bodyPr wrap="square" lIns="91440" tIns="45720" rIns="91440" bIns="45720" anchor="t">
            <a:spAutoFit/>
          </a:bodyPr>
          <a:lstStyle/>
          <a:p>
            <a:r>
              <a:rPr lang="fr-FR" sz="2000" b="1" dirty="0">
                <a:solidFill>
                  <a:schemeClr val="accent1">
                    <a:lumMod val="75000"/>
                  </a:schemeClr>
                </a:solidFill>
                <a:latin typeface="Arial"/>
                <a:cs typeface="Arial"/>
                <a:sym typeface="Arial"/>
              </a:rPr>
              <a:t>Début des travaux.</a:t>
            </a:r>
          </a:p>
          <a:p>
            <a:r>
              <a:rPr lang="fr-FR" sz="2000" b="1" dirty="0">
                <a:solidFill>
                  <a:schemeClr val="accent1">
                    <a:lumMod val="75000"/>
                  </a:schemeClr>
                </a:solidFill>
                <a:latin typeface="Arial"/>
                <a:cs typeface="Arial"/>
                <a:sym typeface="Arial"/>
              </a:rPr>
              <a:t>Durant une partie des travaux, la rue de Bezons ne sera plus accessible aux voitures. Un stationnement alternatif sera proposé rue Claude-Monet.</a:t>
            </a:r>
            <a:endParaRPr lang="fr-FR" sz="2000" b="1" dirty="0">
              <a:solidFill>
                <a:schemeClr val="accent1">
                  <a:lumMod val="75000"/>
                </a:schemeClr>
              </a:solidFill>
              <a:latin typeface="Arial"/>
              <a:cs typeface="Arial"/>
            </a:endParaRPr>
          </a:p>
        </p:txBody>
      </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3" name="Image 2"/>
          <p:cNvPicPr>
            <a:picLocks noChangeAspect="1"/>
          </p:cNvPicPr>
          <p:nvPr/>
        </p:nvPicPr>
        <p:blipFill>
          <a:blip r:embed="rId3"/>
          <a:stretch>
            <a:fillRect/>
          </a:stretch>
        </p:blipFill>
        <p:spPr>
          <a:xfrm>
            <a:off x="3179707" y="3365053"/>
            <a:ext cx="5026863" cy="1590179"/>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119" y="2945183"/>
            <a:ext cx="2493818" cy="3325091"/>
          </a:xfrm>
          <a:prstGeom prst="rect">
            <a:avLst/>
          </a:prstGeom>
        </p:spPr>
      </p:pic>
      <p:pic>
        <p:nvPicPr>
          <p:cNvPr id="21" name="Image 20"/>
          <p:cNvPicPr>
            <a:picLocks noChangeAspect="1"/>
          </p:cNvPicPr>
          <p:nvPr/>
        </p:nvPicPr>
        <p:blipFill>
          <a:blip r:embed="rId5"/>
          <a:stretch>
            <a:fillRect/>
          </a:stretch>
        </p:blipFill>
        <p:spPr>
          <a:xfrm>
            <a:off x="2721937" y="4952807"/>
            <a:ext cx="6422063" cy="1300013"/>
          </a:xfrm>
          <a:prstGeom prst="rect">
            <a:avLst/>
          </a:prstGeom>
        </p:spPr>
      </p:pic>
      <p:sp>
        <p:nvSpPr>
          <p:cNvPr id="22"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332122512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B5353EDB-9847-47D9-85CF-0303045B6DBC}"/>
              </a:ext>
            </a:extLst>
          </p:cNvPr>
          <p:cNvSpPr txBox="1">
            <a:spLocks/>
          </p:cNvSpPr>
          <p:nvPr/>
        </p:nvSpPr>
        <p:spPr>
          <a:xfrm>
            <a:off x="244808" y="518308"/>
            <a:ext cx="9144000" cy="127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Rue de Bezons - </a:t>
            </a:r>
            <a:r>
              <a:rPr lang="fr-FR" sz="11200" b="1" dirty="0">
                <a:solidFill>
                  <a:schemeClr val="accent1">
                    <a:lumMod val="75000"/>
                  </a:schemeClr>
                </a:solidFill>
                <a:latin typeface="Arial"/>
                <a:ea typeface="Arial"/>
                <a:cs typeface="Arial"/>
                <a:sym typeface="Arial"/>
              </a:rPr>
              <a:t>Réhabilitation de la chaussée</a:t>
            </a:r>
          </a:p>
          <a:p>
            <a:pPr defTabSz="342900" hangingPunct="1">
              <a:lnSpc>
                <a:spcPct val="120000"/>
              </a:lnSpc>
              <a:defRPr sz="1800" b="1">
                <a:solidFill>
                  <a:srgbClr val="92D050"/>
                </a:solidFill>
                <a:latin typeface="Arial"/>
                <a:ea typeface="Arial"/>
                <a:cs typeface="Arial"/>
                <a:sym typeface="Arial"/>
              </a:defRPr>
            </a:pPr>
            <a:r>
              <a:rPr lang="fr-FR" sz="11200" b="1" dirty="0">
                <a:solidFill>
                  <a:schemeClr val="accent1">
                    <a:lumMod val="75000"/>
                  </a:schemeClr>
                </a:solidFill>
                <a:latin typeface="Arial"/>
                <a:ea typeface="Arial"/>
                <a:cs typeface="Arial"/>
                <a:sym typeface="Arial"/>
              </a:rPr>
              <a:t>Portion entre les rues du Port-Bertrand et de Seine</a:t>
            </a: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r>
              <a:rPr lang="fr-FR" sz="1800" b="1" dirty="0">
                <a:solidFill>
                  <a:srgbClr val="92D050"/>
                </a:solidFill>
                <a:latin typeface="Arial"/>
                <a:ea typeface="Arial"/>
                <a:cs typeface="Arial"/>
                <a:sym typeface="Arial"/>
              </a:rPr>
              <a:t/>
            </a:r>
            <a:br>
              <a:rPr lang="fr-FR" sz="1800" b="1" dirty="0">
                <a:solidFill>
                  <a:srgbClr val="92D050"/>
                </a:solidFill>
                <a:latin typeface="Arial"/>
                <a:ea typeface="Arial"/>
                <a:cs typeface="Arial"/>
                <a:sym typeface="Arial"/>
              </a:rPr>
            </a:br>
            <a:endParaRPr lang="fr-FR" sz="1800" b="1" dirty="0">
              <a:solidFill>
                <a:srgbClr val="92D05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17</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7" name="Image 6"/>
          <p:cNvPicPr>
            <a:picLocks noChangeAspect="1"/>
          </p:cNvPicPr>
          <p:nvPr/>
        </p:nvPicPr>
        <p:blipFill>
          <a:blip r:embed="rId2"/>
          <a:stretch>
            <a:fillRect/>
          </a:stretch>
        </p:blipFill>
        <p:spPr>
          <a:xfrm>
            <a:off x="2937422" y="3671208"/>
            <a:ext cx="5862205" cy="1913134"/>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57" y="3265956"/>
            <a:ext cx="2272492" cy="3029989"/>
          </a:xfrm>
          <a:prstGeom prst="rect">
            <a:avLst/>
          </a:prstGeom>
        </p:spPr>
      </p:pic>
      <p:pic>
        <p:nvPicPr>
          <p:cNvPr id="12" name="Image 11"/>
          <p:cNvPicPr>
            <a:picLocks noChangeAspect="1"/>
          </p:cNvPicPr>
          <p:nvPr/>
        </p:nvPicPr>
        <p:blipFill>
          <a:blip r:embed="rId4"/>
          <a:stretch>
            <a:fillRect/>
          </a:stretch>
        </p:blipFill>
        <p:spPr>
          <a:xfrm>
            <a:off x="441587" y="1598228"/>
            <a:ext cx="8220275" cy="1603022"/>
          </a:xfrm>
          <a:prstGeom prst="rect">
            <a:avLst/>
          </a:prstGeom>
        </p:spPr>
      </p:pic>
      <p:sp>
        <p:nvSpPr>
          <p:cNvPr id="13"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953826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B5353EDB-9847-47D9-85CF-0303045B6DBC}"/>
              </a:ext>
            </a:extLst>
          </p:cNvPr>
          <p:cNvSpPr txBox="1">
            <a:spLocks/>
          </p:cNvSpPr>
          <p:nvPr/>
        </p:nvSpPr>
        <p:spPr>
          <a:xfrm>
            <a:off x="235931" y="518308"/>
            <a:ext cx="9152877" cy="1018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Rue Claude-Monet - </a:t>
            </a:r>
            <a:r>
              <a:rPr lang="fr-FR" sz="11200" b="1" dirty="0">
                <a:solidFill>
                  <a:schemeClr val="accent1">
                    <a:lumMod val="75000"/>
                  </a:schemeClr>
                </a:solidFill>
                <a:latin typeface="Arial"/>
                <a:ea typeface="Arial"/>
                <a:cs typeface="Arial"/>
                <a:sym typeface="Arial"/>
              </a:rPr>
              <a:t>Projet de parking</a:t>
            </a:r>
            <a:endParaRPr lang="fr-FR" sz="11200" b="1" dirty="0">
              <a:solidFill>
                <a:schemeClr val="accent1">
                  <a:lumMod val="75000"/>
                </a:schemeClr>
              </a:solidFill>
              <a:latin typeface="Arial"/>
              <a:ea typeface="Arial"/>
              <a:cs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18</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grpSp>
        <p:nvGrpSpPr>
          <p:cNvPr id="5" name="Groupe 4">
            <a:extLst>
              <a:ext uri="{FF2B5EF4-FFF2-40B4-BE49-F238E27FC236}">
                <a16:creationId xmlns:a16="http://schemas.microsoft.com/office/drawing/2014/main" id="{6AAF6FE9-21B3-47F7-8C67-C351D9A8D8DF}"/>
              </a:ext>
            </a:extLst>
          </p:cNvPr>
          <p:cNvGrpSpPr/>
          <p:nvPr/>
        </p:nvGrpSpPr>
        <p:grpSpPr>
          <a:xfrm>
            <a:off x="316896" y="1533086"/>
            <a:ext cx="1602015" cy="1399655"/>
            <a:chOff x="228119" y="2554018"/>
            <a:chExt cx="1602015" cy="1399655"/>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28119" y="2554018"/>
              <a:ext cx="1602015" cy="1399655"/>
            </a:xfrm>
            <a:prstGeom prst="rect">
              <a:avLst/>
            </a:prstGeom>
          </p:spPr>
        </p:pic>
        <p:sp>
          <p:nvSpPr>
            <p:cNvPr id="29" name="ZoneTexte 28">
              <a:extLst>
                <a:ext uri="{FF2B5EF4-FFF2-40B4-BE49-F238E27FC236}">
                  <a16:creationId xmlns:a16="http://schemas.microsoft.com/office/drawing/2014/main" id="{79749B09-1AA5-4492-A04C-044E46E6FA79}"/>
                </a:ext>
              </a:extLst>
            </p:cNvPr>
            <p:cNvSpPr txBox="1"/>
            <p:nvPr/>
          </p:nvSpPr>
          <p:spPr>
            <a:xfrm>
              <a:off x="262090" y="3121025"/>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a:t>
              </a:r>
              <a:r>
                <a:rPr lang="fr-FR" sz="2000" b="1" baseline="30000" dirty="0">
                  <a:solidFill>
                    <a:schemeClr val="bg1"/>
                  </a:solidFill>
                  <a:latin typeface="Arial" panose="020B0604020202020204" pitchFamily="34" charset="0"/>
                  <a:cs typeface="Arial" panose="020B0604020202020204" pitchFamily="34" charset="0"/>
                </a:rPr>
                <a:t>e</a:t>
              </a:r>
              <a:r>
                <a:rPr lang="fr-FR" sz="2000" b="1" dirty="0">
                  <a:solidFill>
                    <a:schemeClr val="bg1"/>
                  </a:solidFill>
                  <a:latin typeface="Arial" panose="020B0604020202020204" pitchFamily="34" charset="0"/>
                  <a:cs typeface="Arial" panose="020B0604020202020204" pitchFamily="34" charset="0"/>
                </a:rPr>
                <a:t> semestre</a:t>
              </a:r>
            </a:p>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gr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Rectangle 11"/>
          <p:cNvSpPr/>
          <p:nvPr/>
        </p:nvSpPr>
        <p:spPr>
          <a:xfrm>
            <a:off x="2036517" y="1848342"/>
            <a:ext cx="2929615" cy="2246769"/>
          </a:xfrm>
          <a:prstGeom prst="rect">
            <a:avLst/>
          </a:prstGeom>
        </p:spPr>
        <p:txBody>
          <a:bodyPr wrap="square" lIns="91440" tIns="45720" rIns="91440" bIns="45720" anchor="t">
            <a:spAutoFit/>
          </a:bodyPr>
          <a:lstStyle/>
          <a:p>
            <a:r>
              <a:rPr lang="fr-FR" sz="2000" b="1" dirty="0">
                <a:solidFill>
                  <a:schemeClr val="accent1">
                    <a:lumMod val="75000"/>
                  </a:schemeClr>
                </a:solidFill>
                <a:latin typeface="Arial"/>
                <a:cs typeface="Arial"/>
                <a:sym typeface="Arial"/>
              </a:rPr>
              <a:t>Durant les travaux de la rue de Bezons, cet espace sera mis à disposition des riverains.</a:t>
            </a:r>
          </a:p>
          <a:p>
            <a:r>
              <a:rPr lang="fr-FR" sz="2000" b="1" dirty="0">
                <a:solidFill>
                  <a:schemeClr val="accent1">
                    <a:lumMod val="75000"/>
                  </a:schemeClr>
                </a:solidFill>
                <a:latin typeface="Arial"/>
                <a:cs typeface="Arial"/>
                <a:sym typeface="Arial"/>
              </a:rPr>
              <a:t>Il sera ensuite aménagé en parking.</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0692" y="1716332"/>
            <a:ext cx="3294957" cy="4393276"/>
          </a:xfrm>
          <a:prstGeom prst="rect">
            <a:avLst/>
          </a:prstGeom>
        </p:spPr>
      </p:pic>
      <p:sp>
        <p:nvSpPr>
          <p:cNvPr id="18"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16989751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B5353EDB-9847-47D9-85CF-0303045B6DBC}"/>
              </a:ext>
            </a:extLst>
          </p:cNvPr>
          <p:cNvSpPr txBox="1">
            <a:spLocks/>
          </p:cNvSpPr>
          <p:nvPr/>
        </p:nvSpPr>
        <p:spPr>
          <a:xfrm>
            <a:off x="244808" y="518308"/>
            <a:ext cx="9144000" cy="1276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25000" lnSpcReduction="2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14400" b="1" dirty="0">
                <a:solidFill>
                  <a:schemeClr val="accent1">
                    <a:lumMod val="75000"/>
                  </a:schemeClr>
                </a:solidFill>
                <a:latin typeface="Arial"/>
                <a:ea typeface="Arial"/>
                <a:cs typeface="Arial"/>
                <a:sym typeface="Arial"/>
              </a:rPr>
              <a:t>Rue Victor-Hugo - </a:t>
            </a:r>
            <a:r>
              <a:rPr lang="fr-FR" sz="11200" b="1" dirty="0">
                <a:solidFill>
                  <a:schemeClr val="accent1">
                    <a:lumMod val="75000"/>
                  </a:schemeClr>
                </a:solidFill>
                <a:latin typeface="Arial"/>
                <a:ea typeface="Arial"/>
                <a:cs typeface="Arial"/>
                <a:sym typeface="Arial"/>
              </a:rPr>
              <a:t>Travaux d’enfouissement</a:t>
            </a:r>
          </a:p>
          <a:p>
            <a:pPr defTabSz="342900" hangingPunct="1">
              <a:lnSpc>
                <a:spcPct val="120000"/>
              </a:lnSpc>
              <a:defRPr sz="1800" b="1">
                <a:solidFill>
                  <a:srgbClr val="92D050"/>
                </a:solidFill>
                <a:latin typeface="Arial"/>
                <a:ea typeface="Arial"/>
                <a:cs typeface="Arial"/>
                <a:sym typeface="Arial"/>
              </a:defRPr>
            </a:pPr>
            <a:r>
              <a:rPr lang="fr-FR" sz="11200" b="1" dirty="0">
                <a:solidFill>
                  <a:schemeClr val="accent1">
                    <a:lumMod val="75000"/>
                  </a:schemeClr>
                </a:solidFill>
                <a:latin typeface="Arial"/>
                <a:ea typeface="Arial"/>
                <a:cs typeface="Arial"/>
                <a:sym typeface="Arial"/>
              </a:rPr>
              <a:t>Portion entre les rues Gabriel-Péri et de l’Abreuvoir</a:t>
            </a:r>
            <a:endParaRPr lang="fr-FR" sz="11200" b="1" dirty="0">
              <a:solidFill>
                <a:srgbClr val="92D050"/>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B8041FFE-7102-49F4-9F63-48767C1F726C}"/>
              </a:ext>
            </a:extLst>
          </p:cNvPr>
          <p:cNvSpPr>
            <a:spLocks noGrp="1"/>
          </p:cNvSpPr>
          <p:nvPr>
            <p:ph type="sldNum" sz="quarter" idx="2"/>
          </p:nvPr>
        </p:nvSpPr>
        <p:spPr/>
        <p:txBody>
          <a:bodyPr/>
          <a:lstStyle/>
          <a:p>
            <a:fld id="{86CB4B4D-7CA3-9044-876B-883B54F8677D}" type="slidenum">
              <a:rPr lang="fr-FR" smtClean="0"/>
              <a:t>19</a:t>
            </a:fld>
            <a:endParaRPr lang="fr-FR"/>
          </a:p>
        </p:txBody>
      </p:sp>
      <p:sp>
        <p:nvSpPr>
          <p:cNvPr id="14" name="Titre 1">
            <a:extLst>
              <a:ext uri="{FF2B5EF4-FFF2-40B4-BE49-F238E27FC236}">
                <a16:creationId xmlns:a16="http://schemas.microsoft.com/office/drawing/2014/main" id="{B5353EDB-9847-47D9-85CF-0303045B6DBC}"/>
              </a:ext>
            </a:extLst>
          </p:cNvPr>
          <p:cNvSpPr txBox="1">
            <a:spLocks/>
          </p:cNvSpPr>
          <p:nvPr/>
        </p:nvSpPr>
        <p:spPr>
          <a:xfrm>
            <a:off x="-706183" y="209142"/>
            <a:ext cx="3969665" cy="845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lnSpc>
                <a:spcPct val="100000"/>
              </a:lnSpc>
              <a:defRPr sz="1800" b="1">
                <a:solidFill>
                  <a:srgbClr val="92D050"/>
                </a:solidFill>
                <a:latin typeface="Arial"/>
                <a:ea typeface="Arial"/>
                <a:cs typeface="Arial"/>
                <a:sym typeface="Arial"/>
              </a:defRPr>
            </a:pP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r>
              <a:rPr lang="fr-FR" sz="2000" b="1" dirty="0">
                <a:solidFill>
                  <a:schemeClr val="tx1"/>
                </a:solidFill>
                <a:latin typeface="Arial"/>
                <a:ea typeface="Arial"/>
                <a:cs typeface="Arial"/>
                <a:sym typeface="Arial"/>
              </a:rPr>
              <a:t/>
            </a:r>
            <a:br>
              <a:rPr lang="fr-FR" sz="2000" b="1" dirty="0">
                <a:solidFill>
                  <a:schemeClr val="tx1"/>
                </a:solidFill>
                <a:latin typeface="Arial"/>
                <a:ea typeface="Arial"/>
                <a:cs typeface="Arial"/>
                <a:sym typeface="Arial"/>
              </a:rPr>
            </a:br>
            <a:endParaRPr lang="fr-FR" sz="2000" b="1" dirty="0">
              <a:solidFill>
                <a:schemeClr val="tx1"/>
              </a:solidFill>
              <a:latin typeface="Arial"/>
              <a:ea typeface="Arial"/>
              <a:cs typeface="Arial"/>
              <a:sym typeface="Arial"/>
            </a:endParaRPr>
          </a:p>
        </p:txBody>
      </p:sp>
      <p:sp>
        <p:nvSpPr>
          <p:cNvPr id="15" name="Rectangle 4"/>
          <p:cNvSpPr/>
          <p:nvPr/>
        </p:nvSpPr>
        <p:spPr>
          <a:xfrm>
            <a:off x="261836" y="107127"/>
            <a:ext cx="202325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 name="Rectangle 1"/>
          <p:cNvSpPr/>
          <p:nvPr/>
        </p:nvSpPr>
        <p:spPr>
          <a:xfrm>
            <a:off x="228119" y="102454"/>
            <a:ext cx="2056973" cy="369332"/>
          </a:xfrm>
          <a:prstGeom prst="rect">
            <a:avLst/>
          </a:prstGeom>
        </p:spPr>
        <p:txBody>
          <a:bodyPr wrap="none">
            <a:spAutoFit/>
          </a:bodyPr>
          <a:lstStyle/>
          <a:p>
            <a:r>
              <a:rPr lang="fr-FR" b="1" dirty="0">
                <a:solidFill>
                  <a:schemeClr val="bg1"/>
                </a:solidFill>
                <a:latin typeface="Arial"/>
                <a:ea typeface="Arial"/>
                <a:cs typeface="Arial"/>
                <a:sym typeface="Arial"/>
              </a:rPr>
              <a:t>ESPACE PUBLIC</a:t>
            </a:r>
            <a:endParaRPr lang="fr-FR" dirty="0">
              <a:solidFill>
                <a:schemeClr val="bg1"/>
              </a:solidFill>
            </a:endParaRPr>
          </a:p>
        </p:txBody>
      </p:sp>
      <p:grpSp>
        <p:nvGrpSpPr>
          <p:cNvPr id="5" name="Groupe 4">
            <a:extLst>
              <a:ext uri="{FF2B5EF4-FFF2-40B4-BE49-F238E27FC236}">
                <a16:creationId xmlns:a16="http://schemas.microsoft.com/office/drawing/2014/main" id="{D3625435-296E-4B6C-9AAA-F0715127EF8C}"/>
              </a:ext>
            </a:extLst>
          </p:cNvPr>
          <p:cNvGrpSpPr/>
          <p:nvPr/>
        </p:nvGrpSpPr>
        <p:grpSpPr>
          <a:xfrm>
            <a:off x="387843" y="1790539"/>
            <a:ext cx="1602089" cy="1399655"/>
            <a:chOff x="228045" y="2554018"/>
            <a:chExt cx="1602089" cy="1399655"/>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28119" y="2554018"/>
              <a:ext cx="1602015" cy="1399655"/>
            </a:xfrm>
            <a:prstGeom prst="rect">
              <a:avLst/>
            </a:prstGeom>
          </p:spPr>
        </p:pic>
        <p:sp>
          <p:nvSpPr>
            <p:cNvPr id="29" name="ZoneTexte 28">
              <a:extLst>
                <a:ext uri="{FF2B5EF4-FFF2-40B4-BE49-F238E27FC236}">
                  <a16:creationId xmlns:a16="http://schemas.microsoft.com/office/drawing/2014/main" id="{79749B09-1AA5-4492-A04C-044E46E6FA79}"/>
                </a:ext>
              </a:extLst>
            </p:cNvPr>
            <p:cNvSpPr txBox="1"/>
            <p:nvPr/>
          </p:nvSpPr>
          <p:spPr>
            <a:xfrm>
              <a:off x="228045" y="3127615"/>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ÉTÉ</a:t>
              </a:r>
            </a:p>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grpSp>
      <p:sp>
        <p:nvSpPr>
          <p:cNvPr id="17"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Rectangle 11"/>
          <p:cNvSpPr/>
          <p:nvPr/>
        </p:nvSpPr>
        <p:spPr>
          <a:xfrm>
            <a:off x="363077" y="3428568"/>
            <a:ext cx="2024093" cy="1015663"/>
          </a:xfrm>
          <a:prstGeom prst="rect">
            <a:avLst/>
          </a:prstGeom>
        </p:spPr>
        <p:txBody>
          <a:bodyPr wrap="square">
            <a:spAutoFit/>
          </a:bodyPr>
          <a:lstStyle/>
          <a:p>
            <a:r>
              <a:rPr lang="fr-FR" sz="2000" b="1" dirty="0">
                <a:solidFill>
                  <a:schemeClr val="accent1">
                    <a:lumMod val="75000"/>
                  </a:schemeClr>
                </a:solidFill>
                <a:latin typeface="Arial"/>
                <a:cs typeface="Arial"/>
                <a:sym typeface="Arial"/>
              </a:rPr>
              <a:t>Enfouissement </a:t>
            </a:r>
            <a:r>
              <a:rPr lang="fr-FR" sz="2000" b="1" dirty="0" err="1">
                <a:solidFill>
                  <a:schemeClr val="accent1">
                    <a:lumMod val="75000"/>
                  </a:schemeClr>
                </a:solidFill>
                <a:latin typeface="Arial"/>
                <a:cs typeface="Arial"/>
                <a:sym typeface="Arial"/>
              </a:rPr>
              <a:t>Enedis</a:t>
            </a:r>
            <a:r>
              <a:rPr lang="fr-FR" sz="2000" b="1" dirty="0">
                <a:solidFill>
                  <a:schemeClr val="accent1">
                    <a:lumMod val="75000"/>
                  </a:schemeClr>
                </a:solidFill>
                <a:latin typeface="Arial"/>
                <a:cs typeface="Arial"/>
                <a:sym typeface="Arial"/>
              </a:rPr>
              <a:t> et Orange.</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7625" y="1918945"/>
            <a:ext cx="3151784" cy="420385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3640" y="1918945"/>
            <a:ext cx="3151784" cy="4203858"/>
          </a:xfrm>
          <a:prstGeom prst="rect">
            <a:avLst/>
          </a:prstGeom>
        </p:spPr>
      </p:pic>
      <p:sp>
        <p:nvSpPr>
          <p:cNvPr id="18"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5856140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Image 6" descr="Image 6"/>
          <p:cNvPicPr>
            <a:picLocks noChangeAspect="1"/>
          </p:cNvPicPr>
          <p:nvPr/>
        </p:nvPicPr>
        <p:blipFill>
          <a:blip r:embed="rId2"/>
          <a:srcRect t="17173" b="50000"/>
          <a:stretch>
            <a:fillRect/>
          </a:stretch>
        </p:blipFill>
        <p:spPr>
          <a:xfrm>
            <a:off x="1998178" y="35652"/>
            <a:ext cx="4982724" cy="2312738"/>
          </a:xfrm>
          <a:prstGeom prst="rect">
            <a:avLst/>
          </a:prstGeom>
          <a:ln w="12700">
            <a:miter lim="400000"/>
          </a:ln>
        </p:spPr>
      </p:pic>
      <p:pic>
        <p:nvPicPr>
          <p:cNvPr id="117" name="Picture 2" descr="Picture 2"/>
          <p:cNvPicPr>
            <a:picLocks noChangeAspect="1"/>
          </p:cNvPicPr>
          <p:nvPr/>
        </p:nvPicPr>
        <p:blipFill rotWithShape="1">
          <a:blip r:embed="rId3"/>
          <a:srcRect t="9266" r="75425" b="62569"/>
          <a:stretch/>
        </p:blipFill>
        <p:spPr>
          <a:xfrm>
            <a:off x="195695" y="2629181"/>
            <a:ext cx="1141044" cy="1848795"/>
          </a:xfrm>
          <a:prstGeom prst="rect">
            <a:avLst/>
          </a:prstGeom>
          <a:ln w="12700">
            <a:miter lim="400000"/>
          </a:ln>
        </p:spPr>
      </p:pic>
      <p:sp>
        <p:nvSpPr>
          <p:cNvPr id="3" name="ZoneTexte 2"/>
          <p:cNvSpPr txBox="1"/>
          <p:nvPr/>
        </p:nvSpPr>
        <p:spPr>
          <a:xfrm>
            <a:off x="1336739" y="2949512"/>
            <a:ext cx="4073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Centre historique - Les</a:t>
            </a:r>
            <a:r>
              <a:rPr kumimoji="0" lang="fr-FR" sz="18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Calibri"/>
              </a:rPr>
              <a:t> Coteaux</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7" name="ZoneTexte 6"/>
          <p:cNvSpPr txBox="1"/>
          <p:nvPr/>
        </p:nvSpPr>
        <p:spPr>
          <a:xfrm>
            <a:off x="1336739" y="3831647"/>
            <a:ext cx="407323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Plants de Catelaine</a:t>
            </a:r>
          </a:p>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Vignes Blanches</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8" name="ZoneTexte 7"/>
          <p:cNvSpPr txBox="1"/>
          <p:nvPr/>
        </p:nvSpPr>
        <p:spPr>
          <a:xfrm>
            <a:off x="1336739" y="5018434"/>
            <a:ext cx="3035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Fermettes - Amandiers</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9" name="ZoneTexte 8"/>
          <p:cNvSpPr txBox="1"/>
          <p:nvPr/>
        </p:nvSpPr>
        <p:spPr>
          <a:xfrm>
            <a:off x="6184964" y="2949512"/>
            <a:ext cx="4073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Printemps</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0" name="ZoneTexte 9"/>
          <p:cNvSpPr txBox="1"/>
          <p:nvPr/>
        </p:nvSpPr>
        <p:spPr>
          <a:xfrm>
            <a:off x="6184964" y="3933493"/>
            <a:ext cx="4073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Colombier</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1" name="ZoneTexte 10"/>
          <p:cNvSpPr txBox="1"/>
          <p:nvPr/>
        </p:nvSpPr>
        <p:spPr>
          <a:xfrm>
            <a:off x="6184964" y="4958200"/>
            <a:ext cx="40732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rPr>
              <a:t>Alouettes - Réveil Matin</a:t>
            </a:r>
            <a:endParaRPr kumimoji="0" lang="fr-FR"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12" name="Picture 2" descr="Picture 2"/>
          <p:cNvPicPr>
            <a:picLocks noChangeAspect="1"/>
          </p:cNvPicPr>
          <p:nvPr/>
        </p:nvPicPr>
        <p:blipFill rotWithShape="1">
          <a:blip r:embed="rId3"/>
          <a:srcRect t="54734" r="75425" b="17101"/>
          <a:stretch/>
        </p:blipFill>
        <p:spPr>
          <a:xfrm>
            <a:off x="4923899" y="2629181"/>
            <a:ext cx="1141044" cy="1848795"/>
          </a:xfrm>
          <a:prstGeom prst="rect">
            <a:avLst/>
          </a:prstGeom>
          <a:ln w="12700">
            <a:miter lim="400000"/>
          </a:ln>
        </p:spPr>
      </p:pic>
      <p:pic>
        <p:nvPicPr>
          <p:cNvPr id="13" name="Picture 2" descr="Picture 2"/>
          <p:cNvPicPr>
            <a:picLocks noChangeAspect="1"/>
          </p:cNvPicPr>
          <p:nvPr/>
        </p:nvPicPr>
        <p:blipFill rotWithShape="1">
          <a:blip r:embed="rId3"/>
          <a:srcRect l="1450" t="83439" r="73975"/>
          <a:stretch/>
        </p:blipFill>
        <p:spPr>
          <a:xfrm>
            <a:off x="237950" y="4699817"/>
            <a:ext cx="1056534" cy="1006563"/>
          </a:xfrm>
          <a:prstGeom prst="rect">
            <a:avLst/>
          </a:prstGeom>
          <a:ln w="12700">
            <a:miter lim="400000"/>
          </a:ln>
        </p:spPr>
      </p:pic>
      <p:pic>
        <p:nvPicPr>
          <p:cNvPr id="14" name="Picture 2" descr="Picture 2"/>
          <p:cNvPicPr>
            <a:picLocks noChangeAspect="1"/>
          </p:cNvPicPr>
          <p:nvPr/>
        </p:nvPicPr>
        <p:blipFill rotWithShape="1">
          <a:blip r:embed="rId3"/>
          <a:srcRect l="72" t="37145" r="75353" b="45686"/>
          <a:stretch/>
        </p:blipFill>
        <p:spPr>
          <a:xfrm>
            <a:off x="4923899" y="4579350"/>
            <a:ext cx="1141044" cy="1127030"/>
          </a:xfrm>
          <a:prstGeom prst="rect">
            <a:avLst/>
          </a:prstGeom>
          <a:ln w="12700">
            <a:miter lim="400000"/>
          </a:ln>
        </p:spPr>
      </p:pic>
      <p:sp>
        <p:nvSpPr>
          <p:cNvPr id="2" name="Espace réservé du numéro de diapositive 1">
            <a:extLst>
              <a:ext uri="{FF2B5EF4-FFF2-40B4-BE49-F238E27FC236}">
                <a16:creationId xmlns:a16="http://schemas.microsoft.com/office/drawing/2014/main" id="{8324DAC8-DDF7-4FA2-A94F-A7C03E7AEB76}"/>
              </a:ext>
            </a:extLst>
          </p:cNvPr>
          <p:cNvSpPr>
            <a:spLocks noGrp="1"/>
          </p:cNvSpPr>
          <p:nvPr>
            <p:ph type="sldNum" sz="quarter" idx="2"/>
          </p:nvPr>
        </p:nvSpPr>
        <p:spPr/>
        <p:txBody>
          <a:bodyPr/>
          <a:lstStyle/>
          <a:p>
            <a:fld id="{86CB4B4D-7CA3-9044-876B-883B54F8677D}" type="slidenum">
              <a:rPr lang="fr-FR" smtClean="0"/>
              <a:t>2</a:t>
            </a:fld>
            <a:endParaRPr lang="fr-F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re 1"/>
          <p:cNvSpPr txBox="1">
            <a:spLocks noGrp="1"/>
          </p:cNvSpPr>
          <p:nvPr>
            <p:ph type="title"/>
          </p:nvPr>
        </p:nvSpPr>
        <p:spPr>
          <a:xfrm>
            <a:off x="327980" y="374068"/>
            <a:ext cx="9144000" cy="1093025"/>
          </a:xfrm>
          <a:prstGeom prst="rect">
            <a:avLst/>
          </a:prstGeom>
        </p:spPr>
        <p:txBody>
          <a:bodyPr>
            <a:noAutofit/>
          </a:bodyPr>
          <a:lstStyle/>
          <a:p>
            <a:pPr defTabSz="342900">
              <a:defRPr sz="1800" b="1">
                <a:solidFill>
                  <a:srgbClr val="92D050"/>
                </a:solidFill>
                <a:latin typeface="Arial"/>
                <a:ea typeface="Arial"/>
                <a:cs typeface="Arial"/>
                <a:sym typeface="Arial"/>
              </a:defRPr>
            </a:pPr>
            <a:r>
              <a:rPr lang="fr-FR" sz="3600" dirty="0">
                <a:solidFill>
                  <a:schemeClr val="accent1">
                    <a:lumMod val="75000"/>
                  </a:schemeClr>
                </a:solidFill>
              </a:rPr>
              <a:t>Concours des </a:t>
            </a:r>
            <a:r>
              <a:rPr sz="3600" dirty="0" err="1">
                <a:solidFill>
                  <a:schemeClr val="accent1">
                    <a:lumMod val="75000"/>
                  </a:schemeClr>
                </a:solidFill>
              </a:rPr>
              <a:t>Villes</a:t>
            </a:r>
            <a:r>
              <a:rPr sz="3600" dirty="0">
                <a:solidFill>
                  <a:schemeClr val="accent1">
                    <a:lumMod val="75000"/>
                  </a:schemeClr>
                </a:solidFill>
              </a:rPr>
              <a:t> et Village</a:t>
            </a:r>
            <a:r>
              <a:rPr lang="fr-FR" sz="3600" dirty="0">
                <a:solidFill>
                  <a:schemeClr val="accent1">
                    <a:lumMod val="75000"/>
                  </a:schemeClr>
                </a:solidFill>
              </a:rPr>
              <a:t>s</a:t>
            </a:r>
            <a:r>
              <a:rPr sz="3600" dirty="0">
                <a:solidFill>
                  <a:schemeClr val="accent1">
                    <a:lumMod val="75000"/>
                  </a:schemeClr>
                </a:solidFill>
              </a:rPr>
              <a:t> Fleuris</a:t>
            </a:r>
            <a:endParaRPr sz="3500" dirty="0"/>
          </a:p>
        </p:txBody>
      </p:sp>
      <p:sp>
        <p:nvSpPr>
          <p:cNvPr id="2" name="Espace réservé du numéro de diapositive 1">
            <a:extLst>
              <a:ext uri="{FF2B5EF4-FFF2-40B4-BE49-F238E27FC236}">
                <a16:creationId xmlns:a16="http://schemas.microsoft.com/office/drawing/2014/main" id="{97414F92-36FA-4470-AFB7-4DB606633DCB}"/>
              </a:ext>
            </a:extLst>
          </p:cNvPr>
          <p:cNvSpPr>
            <a:spLocks noGrp="1"/>
          </p:cNvSpPr>
          <p:nvPr>
            <p:ph type="sldNum" sz="quarter" idx="2"/>
          </p:nvPr>
        </p:nvSpPr>
        <p:spPr/>
        <p:txBody>
          <a:bodyPr/>
          <a:lstStyle/>
          <a:p>
            <a:fld id="{86CB4B4D-7CA3-9044-876B-883B54F8677D}" type="slidenum">
              <a:rPr lang="fr-FR" smtClean="0"/>
              <a:t>20</a:t>
            </a:fld>
            <a:endParaRPr lang="fr-FR"/>
          </a:p>
        </p:txBody>
      </p:sp>
      <p:sp>
        <p:nvSpPr>
          <p:cNvPr id="21" name="Rectangle 4"/>
          <p:cNvSpPr/>
          <p:nvPr/>
        </p:nvSpPr>
        <p:spPr>
          <a:xfrm>
            <a:off x="327980" y="121883"/>
            <a:ext cx="219093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5" name="Rectangle 24"/>
          <p:cNvSpPr/>
          <p:nvPr/>
        </p:nvSpPr>
        <p:spPr>
          <a:xfrm>
            <a:off x="327980" y="137630"/>
            <a:ext cx="2326320" cy="369332"/>
          </a:xfrm>
          <a:prstGeom prst="rect">
            <a:avLst/>
          </a:prstGeom>
        </p:spPr>
        <p:txBody>
          <a:bodyPr wrap="square">
            <a:spAutoFit/>
          </a:bodyPr>
          <a:lstStyle/>
          <a:p>
            <a:r>
              <a:rPr lang="fr-FR" b="1" dirty="0">
                <a:solidFill>
                  <a:schemeClr val="bg1"/>
                </a:solidFill>
                <a:latin typeface="Arial"/>
                <a:cs typeface="Arial"/>
                <a:sym typeface="Arial"/>
              </a:rPr>
              <a:t>ENVIRONNEMENT</a:t>
            </a:r>
            <a:endParaRPr lang="fr-FR" dirty="0">
              <a:solidFill>
                <a:schemeClr val="bg1"/>
              </a:solidFill>
            </a:endParaRPr>
          </a:p>
        </p:txBody>
      </p:sp>
      <p:sp>
        <p:nvSpPr>
          <p:cNvPr id="18"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0"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
        <p:nvSpPr>
          <p:cNvPr id="12" name="ZoneTexte 11">
            <a:extLst>
              <a:ext uri="{FF2B5EF4-FFF2-40B4-BE49-F238E27FC236}">
                <a16:creationId xmlns:a16="http://schemas.microsoft.com/office/drawing/2014/main" id="{894EEE1C-850C-4447-A997-E0C39308B8CE}"/>
              </a:ext>
            </a:extLst>
          </p:cNvPr>
          <p:cNvSpPr txBox="1"/>
          <p:nvPr/>
        </p:nvSpPr>
        <p:spPr>
          <a:xfrm>
            <a:off x="327980" y="1408627"/>
            <a:ext cx="5325859" cy="2631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100" b="1" dirty="0" smtClean="0">
                <a:solidFill>
                  <a:schemeClr val="accent1">
                    <a:lumMod val="75000"/>
                  </a:schemeClr>
                </a:solidFill>
                <a:latin typeface="Arial" panose="020B0604020202020204" pitchFamily="34" charset="0"/>
                <a:cs typeface="Arial" panose="020B0604020202020204" pitchFamily="34" charset="0"/>
              </a:rPr>
              <a:t>En 2021, </a:t>
            </a:r>
            <a:r>
              <a:rPr lang="fr-FR" sz="2100" b="1" dirty="0">
                <a:solidFill>
                  <a:schemeClr val="accent1">
                    <a:lumMod val="75000"/>
                  </a:schemeClr>
                </a:solidFill>
                <a:latin typeface="Arial" panose="020B0604020202020204" pitchFamily="34" charset="0"/>
                <a:cs typeface="Arial" panose="020B0604020202020204" pitchFamily="34" charset="0"/>
              </a:rPr>
              <a:t>la </a:t>
            </a:r>
            <a:r>
              <a:rPr lang="fr-FR" sz="2100" b="1" dirty="0" smtClean="0">
                <a:solidFill>
                  <a:schemeClr val="accent1">
                    <a:lumMod val="75000"/>
                  </a:schemeClr>
                </a:solidFill>
                <a:latin typeface="Arial" panose="020B0604020202020204" pitchFamily="34" charset="0"/>
                <a:cs typeface="Arial" panose="020B0604020202020204" pitchFamily="34" charset="0"/>
              </a:rPr>
              <a:t>Ville </a:t>
            </a:r>
            <a:r>
              <a:rPr lang="fr-FR" sz="2100" b="1" dirty="0">
                <a:solidFill>
                  <a:schemeClr val="accent1">
                    <a:lumMod val="75000"/>
                  </a:schemeClr>
                </a:solidFill>
                <a:latin typeface="Arial" panose="020B0604020202020204" pitchFamily="34" charset="0"/>
                <a:cs typeface="Arial" panose="020B0604020202020204" pitchFamily="34" charset="0"/>
              </a:rPr>
              <a:t>a </a:t>
            </a:r>
            <a:r>
              <a:rPr lang="fr-FR" sz="2100" b="1" dirty="0" smtClean="0">
                <a:solidFill>
                  <a:schemeClr val="accent1">
                    <a:lumMod val="75000"/>
                  </a:schemeClr>
                </a:solidFill>
                <a:latin typeface="Arial" panose="020B0604020202020204" pitchFamily="34" charset="0"/>
                <a:cs typeface="Arial" panose="020B0604020202020204" pitchFamily="34" charset="0"/>
              </a:rPr>
              <a:t>reçu </a:t>
            </a:r>
            <a:r>
              <a:rPr lang="fr-FR" sz="2100" b="1" dirty="0">
                <a:solidFill>
                  <a:schemeClr val="accent1">
                    <a:lumMod val="75000"/>
                  </a:schemeClr>
                </a:solidFill>
                <a:latin typeface="Arial" panose="020B0604020202020204" pitchFamily="34" charset="0"/>
                <a:cs typeface="Arial" panose="020B0604020202020204" pitchFamily="34" charset="0"/>
              </a:rPr>
              <a:t>2 </a:t>
            </a:r>
            <a:r>
              <a:rPr lang="fr-FR" sz="2100" b="1" dirty="0" smtClean="0">
                <a:solidFill>
                  <a:schemeClr val="accent1">
                    <a:lumMod val="75000"/>
                  </a:schemeClr>
                </a:solidFill>
                <a:latin typeface="Arial" panose="020B0604020202020204" pitchFamily="34" charset="0"/>
                <a:cs typeface="Arial" panose="020B0604020202020204" pitchFamily="34" charset="0"/>
              </a:rPr>
              <a:t>distinctions </a:t>
            </a:r>
            <a:r>
              <a:rPr lang="fr-FR" sz="2100" b="1" dirty="0">
                <a:solidFill>
                  <a:schemeClr val="accent1">
                    <a:lumMod val="75000"/>
                  </a:schemeClr>
                </a:solidFill>
                <a:latin typeface="Arial" panose="020B0604020202020204" pitchFamily="34" charset="0"/>
                <a:cs typeface="Arial" panose="020B0604020202020204" pitchFamily="34" charset="0"/>
              </a:rPr>
              <a:t> </a:t>
            </a:r>
            <a:r>
              <a:rPr lang="fr-FR" sz="2100" b="1" dirty="0" smtClean="0">
                <a:solidFill>
                  <a:schemeClr val="accent1">
                    <a:lumMod val="75000"/>
                  </a:schemeClr>
                </a:solidFill>
                <a:latin typeface="Arial" panose="020B0604020202020204" pitchFamily="34" charset="0"/>
                <a:cs typeface="Arial" panose="020B0604020202020204" pitchFamily="34" charset="0"/>
              </a:rPr>
              <a:t>:</a:t>
            </a:r>
          </a:p>
          <a:p>
            <a:endParaRPr lang="fr-FR" sz="2400" b="1" dirty="0">
              <a:solidFill>
                <a:schemeClr val="accent1">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b="1" dirty="0" smtClean="0">
                <a:solidFill>
                  <a:schemeClr val="accent1">
                    <a:lumMod val="75000"/>
                  </a:schemeClr>
                </a:solidFill>
                <a:latin typeface="Arial" panose="020B0604020202020204" pitchFamily="34" charset="0"/>
                <a:cs typeface="Arial" panose="020B0604020202020204" pitchFamily="34" charset="0"/>
              </a:rPr>
              <a:t>Le 5</a:t>
            </a:r>
            <a:r>
              <a:rPr lang="fr-FR" sz="2000" b="1" baseline="30000" dirty="0" smtClean="0">
                <a:solidFill>
                  <a:schemeClr val="accent1">
                    <a:lumMod val="75000"/>
                  </a:schemeClr>
                </a:solidFill>
                <a:latin typeface="Arial" panose="020B0604020202020204" pitchFamily="34" charset="0"/>
                <a:cs typeface="Arial" panose="020B0604020202020204" pitchFamily="34" charset="0"/>
              </a:rPr>
              <a:t>e</a:t>
            </a:r>
            <a:r>
              <a:rPr lang="fr-FR" sz="2000" b="1" dirty="0" smtClean="0">
                <a:solidFill>
                  <a:schemeClr val="accent1">
                    <a:lumMod val="75000"/>
                  </a:schemeClr>
                </a:solidFill>
                <a:latin typeface="Arial" panose="020B0604020202020204" pitchFamily="34" charset="0"/>
                <a:cs typeface="Arial" panose="020B0604020202020204" pitchFamily="34" charset="0"/>
              </a:rPr>
              <a:t> pétale </a:t>
            </a:r>
            <a:r>
              <a:rPr lang="fr-FR" sz="2000" b="1" dirty="0">
                <a:solidFill>
                  <a:schemeClr val="accent1">
                    <a:lumMod val="75000"/>
                  </a:schemeClr>
                </a:solidFill>
                <a:latin typeface="Arial" panose="020B0604020202020204" pitchFamily="34" charset="0"/>
                <a:cs typeface="Arial" panose="020B0604020202020204" pitchFamily="34" charset="0"/>
              </a:rPr>
              <a:t>dans la catégorie </a:t>
            </a:r>
            <a:r>
              <a:rPr lang="fr-FR" sz="2000" b="1" dirty="0" smtClean="0">
                <a:solidFill>
                  <a:schemeClr val="accent1">
                    <a:lumMod val="75000"/>
                  </a:schemeClr>
                </a:solidFill>
                <a:latin typeface="Arial" panose="020B0604020202020204" pitchFamily="34" charset="0"/>
                <a:cs typeface="Arial" panose="020B0604020202020204" pitchFamily="34" charset="0"/>
              </a:rPr>
              <a:t>des villes de plus </a:t>
            </a:r>
            <a:r>
              <a:rPr lang="fr-FR" sz="2000" b="1" dirty="0">
                <a:solidFill>
                  <a:schemeClr val="accent1">
                    <a:lumMod val="75000"/>
                  </a:schemeClr>
                </a:solidFill>
                <a:latin typeface="Arial" panose="020B0604020202020204" pitchFamily="34" charset="0"/>
                <a:cs typeface="Arial" panose="020B0604020202020204" pitchFamily="34" charset="0"/>
              </a:rPr>
              <a:t>de </a:t>
            </a:r>
            <a:r>
              <a:rPr lang="fr-FR" sz="2000" b="1" dirty="0" smtClean="0">
                <a:solidFill>
                  <a:schemeClr val="accent1">
                    <a:lumMod val="75000"/>
                  </a:schemeClr>
                </a:solidFill>
                <a:latin typeface="Arial" panose="020B0604020202020204" pitchFamily="34" charset="0"/>
                <a:cs typeface="Arial" panose="020B0604020202020204" pitchFamily="34" charset="0"/>
              </a:rPr>
              <a:t>15 000 </a:t>
            </a:r>
            <a:r>
              <a:rPr lang="fr-FR" sz="2000" b="1" dirty="0" smtClean="0">
                <a:solidFill>
                  <a:schemeClr val="accent1">
                    <a:lumMod val="75000"/>
                  </a:schemeClr>
                </a:solidFill>
                <a:latin typeface="Arial" panose="020B0604020202020204" pitchFamily="34" charset="0"/>
                <a:cs typeface="Arial" panose="020B0604020202020204" pitchFamily="34" charset="0"/>
              </a:rPr>
              <a:t>habitants.</a:t>
            </a:r>
            <a:endParaRPr lang="fr-FR" sz="2000" b="1" dirty="0" smtClean="0">
              <a:solidFill>
                <a:schemeClr val="accent1">
                  <a:lumMod val="75000"/>
                </a:schemeClr>
              </a:solidFill>
              <a:latin typeface="Arial" panose="020B0604020202020204" pitchFamily="34" charset="0"/>
              <a:cs typeface="Arial" panose="020B0604020202020204" pitchFamily="34" charset="0"/>
            </a:endParaRPr>
          </a:p>
          <a:p>
            <a:endParaRPr lang="fr-FR" sz="2000" b="1" dirty="0">
              <a:solidFill>
                <a:schemeClr val="accent1">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b="1" dirty="0" smtClean="0">
                <a:solidFill>
                  <a:schemeClr val="accent1">
                    <a:lumMod val="75000"/>
                  </a:schemeClr>
                </a:solidFill>
                <a:latin typeface="Arial" panose="020B0604020202020204" pitchFamily="34" charset="0"/>
                <a:cs typeface="Arial" panose="020B0604020202020204" pitchFamily="34" charset="0"/>
              </a:rPr>
              <a:t>Le </a:t>
            </a:r>
            <a:r>
              <a:rPr lang="fr-FR" sz="2000" b="1" dirty="0">
                <a:solidFill>
                  <a:schemeClr val="accent1">
                    <a:lumMod val="75000"/>
                  </a:schemeClr>
                </a:solidFill>
                <a:latin typeface="Arial" panose="020B0604020202020204" pitchFamily="34" charset="0"/>
                <a:cs typeface="Arial" panose="020B0604020202020204" pitchFamily="34" charset="0"/>
              </a:rPr>
              <a:t>trophée « </a:t>
            </a:r>
            <a:r>
              <a:rPr lang="fr-FR" sz="2000" b="1" dirty="0" smtClean="0">
                <a:solidFill>
                  <a:schemeClr val="accent1">
                    <a:lumMod val="75000"/>
                  </a:schemeClr>
                </a:solidFill>
                <a:latin typeface="Arial" panose="020B0604020202020204" pitchFamily="34" charset="0"/>
                <a:cs typeface="Arial" panose="020B0604020202020204" pitchFamily="34" charset="0"/>
              </a:rPr>
              <a:t>Cœur </a:t>
            </a:r>
            <a:r>
              <a:rPr lang="fr-FR" sz="2000" b="1" dirty="0">
                <a:solidFill>
                  <a:schemeClr val="accent1">
                    <a:lumMod val="75000"/>
                  </a:schemeClr>
                </a:solidFill>
                <a:latin typeface="Arial" panose="020B0604020202020204" pitchFamily="34" charset="0"/>
                <a:cs typeface="Arial" panose="020B0604020202020204" pitchFamily="34" charset="0"/>
              </a:rPr>
              <a:t>de ville et de village et sa mairie fleurie » qui positionne la </a:t>
            </a:r>
            <a:r>
              <a:rPr lang="fr-FR" sz="2000" b="1" dirty="0" smtClean="0">
                <a:solidFill>
                  <a:schemeClr val="accent1">
                    <a:lumMod val="75000"/>
                  </a:schemeClr>
                </a:solidFill>
                <a:latin typeface="Arial" panose="020B0604020202020204" pitchFamily="34" charset="0"/>
                <a:cs typeface="Arial" panose="020B0604020202020204" pitchFamily="34" charset="0"/>
              </a:rPr>
              <a:t>Ville </a:t>
            </a:r>
            <a:r>
              <a:rPr lang="fr-FR" sz="2000" b="1" dirty="0">
                <a:solidFill>
                  <a:schemeClr val="accent1">
                    <a:lumMod val="75000"/>
                  </a:schemeClr>
                </a:solidFill>
                <a:latin typeface="Arial" panose="020B0604020202020204" pitchFamily="34" charset="0"/>
                <a:cs typeface="Arial" panose="020B0604020202020204" pitchFamily="34" charset="0"/>
              </a:rPr>
              <a:t>n°1 du département sur ce </a:t>
            </a:r>
            <a:r>
              <a:rPr lang="fr-FR" sz="2000" b="1" dirty="0" smtClean="0">
                <a:solidFill>
                  <a:schemeClr val="accent1">
                    <a:lumMod val="75000"/>
                  </a:schemeClr>
                </a:solidFill>
                <a:latin typeface="Arial" panose="020B0604020202020204" pitchFamily="34" charset="0"/>
                <a:cs typeface="Arial" panose="020B0604020202020204" pitchFamily="34" charset="0"/>
              </a:rPr>
              <a:t>thème.</a:t>
            </a:r>
            <a:endParaRPr lang="fr-FR" sz="2000" b="1" dirty="0">
              <a:solidFill>
                <a:schemeClr val="accent1">
                  <a:lumMod val="75000"/>
                </a:schemeClr>
              </a:solidFill>
              <a:latin typeface="Arial" panose="020B0604020202020204" pitchFamily="34" charset="0"/>
              <a:ea typeface="Arial"/>
              <a:cs typeface="Arial" panose="020B0604020202020204" pitchFamily="34" charset="0"/>
            </a:endParaRPr>
          </a:p>
        </p:txBody>
      </p: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3936" y="3370155"/>
            <a:ext cx="3382464" cy="2725845"/>
          </a:xfrm>
          <a:prstGeom prst="rect">
            <a:avLst/>
          </a:prstGeom>
        </p:spPr>
      </p:pic>
    </p:spTree>
    <p:extLst>
      <p:ext uri="{BB962C8B-B14F-4D97-AF65-F5344CB8AC3E}">
        <p14:creationId xmlns:p14="http://schemas.microsoft.com/office/powerpoint/2010/main" val="213178451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327980" y="1707561"/>
            <a:ext cx="1099820" cy="960895"/>
          </a:xfrm>
          <a:prstGeom prst="rect">
            <a:avLst/>
          </a:prstGeom>
        </p:spPr>
      </p:pic>
      <p:pic>
        <p:nvPicPr>
          <p:cNvPr id="20" name="Image 19"/>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346741" y="3077928"/>
            <a:ext cx="1099820" cy="960895"/>
          </a:xfrm>
          <a:prstGeom prst="rect">
            <a:avLst/>
          </a:prstGeom>
        </p:spPr>
      </p:pic>
      <p:sp>
        <p:nvSpPr>
          <p:cNvPr id="244" name="Titre 1"/>
          <p:cNvSpPr txBox="1">
            <a:spLocks noGrp="1"/>
          </p:cNvSpPr>
          <p:nvPr>
            <p:ph type="title"/>
          </p:nvPr>
        </p:nvSpPr>
        <p:spPr>
          <a:xfrm>
            <a:off x="327980" y="374068"/>
            <a:ext cx="9144000" cy="1093025"/>
          </a:xfrm>
          <a:prstGeom prst="rect">
            <a:avLst/>
          </a:prstGeom>
        </p:spPr>
        <p:txBody>
          <a:bodyPr>
            <a:noAutofit/>
          </a:bodyPr>
          <a:lstStyle/>
          <a:p>
            <a:pPr defTabSz="342900">
              <a:defRPr sz="1800" b="1">
                <a:solidFill>
                  <a:srgbClr val="92D050"/>
                </a:solidFill>
                <a:latin typeface="Arial"/>
                <a:ea typeface="Arial"/>
                <a:cs typeface="Arial"/>
                <a:sym typeface="Arial"/>
              </a:defRPr>
            </a:pPr>
            <a:r>
              <a:rPr lang="fr-FR" sz="3600" dirty="0">
                <a:solidFill>
                  <a:schemeClr val="accent1">
                    <a:lumMod val="75000"/>
                  </a:schemeClr>
                </a:solidFill>
              </a:rPr>
              <a:t>Concours des </a:t>
            </a:r>
            <a:r>
              <a:rPr sz="3600" dirty="0" err="1">
                <a:solidFill>
                  <a:schemeClr val="accent1">
                    <a:lumMod val="75000"/>
                  </a:schemeClr>
                </a:solidFill>
              </a:rPr>
              <a:t>Villes</a:t>
            </a:r>
            <a:r>
              <a:rPr sz="3600" dirty="0">
                <a:solidFill>
                  <a:schemeClr val="accent1">
                    <a:lumMod val="75000"/>
                  </a:schemeClr>
                </a:solidFill>
              </a:rPr>
              <a:t> et Village</a:t>
            </a:r>
            <a:r>
              <a:rPr lang="fr-FR" sz="3600" dirty="0">
                <a:solidFill>
                  <a:schemeClr val="accent1">
                    <a:lumMod val="75000"/>
                  </a:schemeClr>
                </a:solidFill>
              </a:rPr>
              <a:t>s</a:t>
            </a:r>
            <a:r>
              <a:rPr sz="3600" dirty="0">
                <a:solidFill>
                  <a:schemeClr val="accent1">
                    <a:lumMod val="75000"/>
                  </a:schemeClr>
                </a:solidFill>
              </a:rPr>
              <a:t> Fleuris</a:t>
            </a:r>
            <a:endParaRPr sz="3500" dirty="0"/>
          </a:p>
        </p:txBody>
      </p:sp>
      <p:sp>
        <p:nvSpPr>
          <p:cNvPr id="5" name="ZoneTexte 4">
            <a:extLst>
              <a:ext uri="{FF2B5EF4-FFF2-40B4-BE49-F238E27FC236}">
                <a16:creationId xmlns:a16="http://schemas.microsoft.com/office/drawing/2014/main" id="{21A6B0D9-37E4-46EA-8892-1FFC16E67CA7}"/>
              </a:ext>
            </a:extLst>
          </p:cNvPr>
          <p:cNvSpPr txBox="1"/>
          <p:nvPr/>
        </p:nvSpPr>
        <p:spPr>
          <a:xfrm>
            <a:off x="1452005" y="1915156"/>
            <a:ext cx="6009462" cy="8398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400">
                <a:latin typeface="Arial"/>
                <a:ea typeface="Arial"/>
                <a:cs typeface="Arial"/>
                <a:sym typeface="Arial"/>
              </a:defRPr>
            </a:pPr>
            <a:r>
              <a:rPr lang="fr-FR" sz="2400" b="1" dirty="0">
                <a:solidFill>
                  <a:schemeClr val="accent1">
                    <a:lumMod val="75000"/>
                  </a:schemeClr>
                </a:solidFill>
                <a:latin typeface="Arial"/>
                <a:cs typeface="Arial"/>
              </a:rPr>
              <a:t>Dossier d’inscription pour le concours </a:t>
            </a:r>
            <a:r>
              <a:rPr lang="fr-FR" sz="2400" b="1" dirty="0">
                <a:solidFill>
                  <a:schemeClr val="accent1">
                    <a:lumMod val="75000"/>
                  </a:schemeClr>
                </a:solidFill>
                <a:latin typeface="Arial"/>
                <a:cs typeface="Arial"/>
                <a:sym typeface="Arial"/>
              </a:rPr>
              <a:t>des Villes et Villages Fleuris 2022 </a:t>
            </a:r>
            <a:endParaRPr lang="fr-FR" dirty="0">
              <a:solidFill>
                <a:schemeClr val="accent1">
                  <a:lumMod val="75000"/>
                </a:schemeClr>
              </a:solidFill>
            </a:endParaRPr>
          </a:p>
        </p:txBody>
      </p:sp>
      <p:sp>
        <p:nvSpPr>
          <p:cNvPr id="8" name="ZoneTexte 7">
            <a:extLst>
              <a:ext uri="{FF2B5EF4-FFF2-40B4-BE49-F238E27FC236}">
                <a16:creationId xmlns:a16="http://schemas.microsoft.com/office/drawing/2014/main" id="{78255D0B-4887-4C3F-B809-9A9BCD16969B}"/>
              </a:ext>
            </a:extLst>
          </p:cNvPr>
          <p:cNvSpPr txBox="1"/>
          <p:nvPr/>
        </p:nvSpPr>
        <p:spPr>
          <a:xfrm>
            <a:off x="362886" y="2012635"/>
            <a:ext cx="9727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MARS</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2022</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11" name="ZoneTexte 10">
            <a:extLst>
              <a:ext uri="{FF2B5EF4-FFF2-40B4-BE49-F238E27FC236}">
                <a16:creationId xmlns:a16="http://schemas.microsoft.com/office/drawing/2014/main" id="{894EEE1C-850C-4447-A997-E0C39308B8CE}"/>
              </a:ext>
            </a:extLst>
          </p:cNvPr>
          <p:cNvSpPr txBox="1"/>
          <p:nvPr/>
        </p:nvSpPr>
        <p:spPr>
          <a:xfrm>
            <a:off x="1490344" y="3426896"/>
            <a:ext cx="2396902" cy="466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400">
                <a:latin typeface="Arial"/>
                <a:ea typeface="Arial"/>
                <a:cs typeface="Arial"/>
                <a:sym typeface="Arial"/>
              </a:defRPr>
            </a:pPr>
            <a:r>
              <a:rPr lang="fr-FR" sz="2400" b="1" dirty="0">
                <a:solidFill>
                  <a:schemeClr val="accent1">
                    <a:lumMod val="75000"/>
                  </a:schemeClr>
                </a:solidFill>
                <a:latin typeface="Arial"/>
                <a:ea typeface="Arial"/>
                <a:cs typeface="Arial"/>
                <a:sym typeface="Arial"/>
              </a:rPr>
              <a:t>Visite du jury</a:t>
            </a:r>
            <a:endParaRPr lang="fr-FR" sz="2400" b="1" dirty="0">
              <a:solidFill>
                <a:schemeClr val="accent1">
                  <a:lumMod val="75000"/>
                </a:schemeClr>
              </a:solidFill>
              <a:latin typeface="Arial"/>
              <a:ea typeface="Arial"/>
              <a:cs typeface="Arial"/>
            </a:endParaRPr>
          </a:p>
        </p:txBody>
      </p:sp>
      <p:sp>
        <p:nvSpPr>
          <p:cNvPr id="24" name="ZoneTexte 23">
            <a:extLst>
              <a:ext uri="{FF2B5EF4-FFF2-40B4-BE49-F238E27FC236}">
                <a16:creationId xmlns:a16="http://schemas.microsoft.com/office/drawing/2014/main" id="{DFD6CD8D-921C-46A6-9C75-6ABB16A2AF52}"/>
              </a:ext>
            </a:extLst>
          </p:cNvPr>
          <p:cNvSpPr txBox="1"/>
          <p:nvPr/>
        </p:nvSpPr>
        <p:spPr>
          <a:xfrm>
            <a:off x="363491" y="3441718"/>
            <a:ext cx="1030006"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500" b="1" dirty="0">
                <a:solidFill>
                  <a:schemeClr val="bg1"/>
                </a:solidFill>
                <a:latin typeface="Arial" panose="020B0604020202020204" pitchFamily="34" charset="0"/>
                <a:cs typeface="Arial" panose="020B0604020202020204" pitchFamily="34" charset="0"/>
              </a:rPr>
              <a:t>JUILLET 2022</a:t>
            </a:r>
            <a:endParaRPr kumimoji="0" lang="fr-FR" sz="15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 name="Espace réservé du numéro de diapositive 1">
            <a:extLst>
              <a:ext uri="{FF2B5EF4-FFF2-40B4-BE49-F238E27FC236}">
                <a16:creationId xmlns:a16="http://schemas.microsoft.com/office/drawing/2014/main" id="{97414F92-36FA-4470-AFB7-4DB606633DCB}"/>
              </a:ext>
            </a:extLst>
          </p:cNvPr>
          <p:cNvSpPr>
            <a:spLocks noGrp="1"/>
          </p:cNvSpPr>
          <p:nvPr>
            <p:ph type="sldNum" sz="quarter" idx="2"/>
          </p:nvPr>
        </p:nvSpPr>
        <p:spPr/>
        <p:txBody>
          <a:bodyPr/>
          <a:lstStyle/>
          <a:p>
            <a:fld id="{86CB4B4D-7CA3-9044-876B-883B54F8677D}" type="slidenum">
              <a:rPr lang="fr-FR" smtClean="0"/>
              <a:t>21</a:t>
            </a:fld>
            <a:endParaRPr lang="fr-FR"/>
          </a:p>
        </p:txBody>
      </p:sp>
      <p:sp>
        <p:nvSpPr>
          <p:cNvPr id="21" name="Rectangle 4"/>
          <p:cNvSpPr/>
          <p:nvPr/>
        </p:nvSpPr>
        <p:spPr>
          <a:xfrm>
            <a:off x="327980" y="121883"/>
            <a:ext cx="219093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5" name="Rectangle 24"/>
          <p:cNvSpPr/>
          <p:nvPr/>
        </p:nvSpPr>
        <p:spPr>
          <a:xfrm>
            <a:off x="327980" y="137630"/>
            <a:ext cx="2326320" cy="369332"/>
          </a:xfrm>
          <a:prstGeom prst="rect">
            <a:avLst/>
          </a:prstGeom>
        </p:spPr>
        <p:txBody>
          <a:bodyPr wrap="square">
            <a:spAutoFit/>
          </a:bodyPr>
          <a:lstStyle/>
          <a:p>
            <a:r>
              <a:rPr lang="fr-FR" b="1" dirty="0">
                <a:solidFill>
                  <a:schemeClr val="bg1"/>
                </a:solidFill>
                <a:latin typeface="Arial"/>
                <a:cs typeface="Arial"/>
                <a:sym typeface="Arial"/>
              </a:rPr>
              <a:t>ENVIRONNEMENT</a:t>
            </a:r>
            <a:endParaRPr lang="fr-FR" dirty="0">
              <a:solidFill>
                <a:schemeClr val="bg1"/>
              </a:solidFill>
            </a:endParaRPr>
          </a:p>
        </p:txBody>
      </p:sp>
      <p:sp>
        <p:nvSpPr>
          <p:cNvPr id="18"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3" name="Image 22"/>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311834" y="4448295"/>
            <a:ext cx="1099820" cy="960895"/>
          </a:xfrm>
          <a:prstGeom prst="rect">
            <a:avLst/>
          </a:prstGeom>
        </p:spPr>
      </p:pic>
      <p:sp>
        <p:nvSpPr>
          <p:cNvPr id="26" name="ZoneTexte 25">
            <a:extLst>
              <a:ext uri="{FF2B5EF4-FFF2-40B4-BE49-F238E27FC236}">
                <a16:creationId xmlns:a16="http://schemas.microsoft.com/office/drawing/2014/main" id="{DFD6CD8D-921C-46A6-9C75-6ABB16A2AF52}"/>
              </a:ext>
            </a:extLst>
          </p:cNvPr>
          <p:cNvSpPr txBox="1"/>
          <p:nvPr/>
        </p:nvSpPr>
        <p:spPr>
          <a:xfrm>
            <a:off x="311834" y="4838718"/>
            <a:ext cx="1081058"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1500" b="1" dirty="0">
                <a:solidFill>
                  <a:schemeClr val="bg1"/>
                </a:solidFill>
                <a:latin typeface="Arial" panose="020B0604020202020204" pitchFamily="34" charset="0"/>
                <a:cs typeface="Arial" panose="020B0604020202020204" pitchFamily="34" charset="0"/>
              </a:rPr>
              <a:t>OCTOBRE 2022</a:t>
            </a:r>
            <a:endParaRPr kumimoji="0" lang="fr-FR" sz="15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7" name="ZoneTexte 26">
            <a:extLst>
              <a:ext uri="{FF2B5EF4-FFF2-40B4-BE49-F238E27FC236}">
                <a16:creationId xmlns:a16="http://schemas.microsoft.com/office/drawing/2014/main" id="{894EEE1C-850C-4447-A997-E0C39308B8CE}"/>
              </a:ext>
            </a:extLst>
          </p:cNvPr>
          <p:cNvSpPr txBox="1"/>
          <p:nvPr/>
        </p:nvSpPr>
        <p:spPr>
          <a:xfrm>
            <a:off x="1450757" y="4788620"/>
            <a:ext cx="7190842"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400">
                <a:latin typeface="Arial"/>
                <a:ea typeface="Arial"/>
                <a:cs typeface="Arial"/>
                <a:sym typeface="Arial"/>
              </a:defRPr>
            </a:pPr>
            <a:r>
              <a:rPr lang="fr-FR" sz="2400" b="1" dirty="0">
                <a:solidFill>
                  <a:schemeClr val="accent1">
                    <a:lumMod val="75000"/>
                  </a:schemeClr>
                </a:solidFill>
                <a:latin typeface="Arial"/>
                <a:ea typeface="Arial"/>
                <a:cs typeface="Arial"/>
                <a:sym typeface="Arial"/>
              </a:rPr>
              <a:t>Décision du jury</a:t>
            </a:r>
            <a:endParaRPr lang="fr-FR" sz="2400" b="1" dirty="0">
              <a:solidFill>
                <a:schemeClr val="accent1">
                  <a:lumMod val="75000"/>
                </a:schemeClr>
              </a:solidFill>
              <a:latin typeface="Arial"/>
              <a:ea typeface="Arial"/>
              <a:cs typeface="Arial"/>
            </a:endParaRPr>
          </a:p>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6327"/>
          <a:stretch/>
        </p:blipFill>
        <p:spPr>
          <a:xfrm>
            <a:off x="4180413" y="3036907"/>
            <a:ext cx="4962698" cy="2768289"/>
          </a:xfrm>
          <a:prstGeom prst="rect">
            <a:avLst/>
          </a:prstGeom>
        </p:spPr>
      </p:pic>
      <p:sp>
        <p:nvSpPr>
          <p:cNvPr id="28"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363422707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re 1"/>
          <p:cNvSpPr txBox="1">
            <a:spLocks noGrp="1"/>
          </p:cNvSpPr>
          <p:nvPr>
            <p:ph type="title"/>
          </p:nvPr>
        </p:nvSpPr>
        <p:spPr>
          <a:xfrm>
            <a:off x="327980" y="374068"/>
            <a:ext cx="9144000" cy="1093025"/>
          </a:xfrm>
          <a:prstGeom prst="rect">
            <a:avLst/>
          </a:prstGeom>
        </p:spPr>
        <p:txBody>
          <a:bodyPr>
            <a:noAutofit/>
          </a:bodyPr>
          <a:lstStyle/>
          <a:p>
            <a:pPr defTabSz="342900">
              <a:defRPr sz="1800" b="1">
                <a:solidFill>
                  <a:srgbClr val="92D050"/>
                </a:solidFill>
                <a:latin typeface="Arial"/>
                <a:ea typeface="Arial"/>
                <a:cs typeface="Arial"/>
                <a:sym typeface="Arial"/>
              </a:defRPr>
            </a:pPr>
            <a:r>
              <a:rPr lang="fr-FR" sz="3600" dirty="0" smtClean="0">
                <a:solidFill>
                  <a:schemeClr val="accent1">
                    <a:lumMod val="75000"/>
                  </a:schemeClr>
                </a:solidFill>
              </a:rPr>
              <a:t>Ramassage citoyen</a:t>
            </a:r>
            <a:endParaRPr sz="3500" dirty="0"/>
          </a:p>
        </p:txBody>
      </p:sp>
      <p:sp>
        <p:nvSpPr>
          <p:cNvPr id="8" name="ZoneTexte 7">
            <a:extLst>
              <a:ext uri="{FF2B5EF4-FFF2-40B4-BE49-F238E27FC236}">
                <a16:creationId xmlns:a16="http://schemas.microsoft.com/office/drawing/2014/main" id="{78255D0B-4887-4C3F-B809-9A9BCD16969B}"/>
              </a:ext>
            </a:extLst>
          </p:cNvPr>
          <p:cNvSpPr txBox="1"/>
          <p:nvPr/>
        </p:nvSpPr>
        <p:spPr>
          <a:xfrm>
            <a:off x="362886" y="2012635"/>
            <a:ext cx="9727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smtClean="0">
                <a:ln>
                  <a:noFill/>
                </a:ln>
                <a:solidFill>
                  <a:schemeClr val="bg1"/>
                </a:solidFill>
                <a:effectLst/>
                <a:uFillTx/>
                <a:latin typeface="Arial" panose="020B0604020202020204" pitchFamily="34" charset="0"/>
                <a:cs typeface="Arial" panose="020B0604020202020204" pitchFamily="34" charset="0"/>
                <a:sym typeface="Calibri"/>
              </a:rPr>
              <a:t>14 MAI</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2022</a:t>
            </a:r>
            <a:endParaRPr kumimoji="0" lang="fr-FR"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2" name="Espace réservé du numéro de diapositive 1">
            <a:extLst>
              <a:ext uri="{FF2B5EF4-FFF2-40B4-BE49-F238E27FC236}">
                <a16:creationId xmlns:a16="http://schemas.microsoft.com/office/drawing/2014/main" id="{97414F92-36FA-4470-AFB7-4DB606633DCB}"/>
              </a:ext>
            </a:extLst>
          </p:cNvPr>
          <p:cNvSpPr>
            <a:spLocks noGrp="1"/>
          </p:cNvSpPr>
          <p:nvPr>
            <p:ph type="sldNum" sz="quarter" idx="2"/>
          </p:nvPr>
        </p:nvSpPr>
        <p:spPr/>
        <p:txBody>
          <a:bodyPr/>
          <a:lstStyle/>
          <a:p>
            <a:fld id="{86CB4B4D-7CA3-9044-876B-883B54F8677D}" type="slidenum">
              <a:rPr lang="fr-FR" smtClean="0"/>
              <a:t>22</a:t>
            </a:fld>
            <a:endParaRPr lang="fr-FR"/>
          </a:p>
        </p:txBody>
      </p:sp>
      <p:sp>
        <p:nvSpPr>
          <p:cNvPr id="21" name="Rectangle 4"/>
          <p:cNvSpPr/>
          <p:nvPr/>
        </p:nvSpPr>
        <p:spPr>
          <a:xfrm>
            <a:off x="327980" y="121883"/>
            <a:ext cx="219093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5" name="Rectangle 24"/>
          <p:cNvSpPr/>
          <p:nvPr/>
        </p:nvSpPr>
        <p:spPr>
          <a:xfrm>
            <a:off x="327980" y="137630"/>
            <a:ext cx="2326320" cy="369332"/>
          </a:xfrm>
          <a:prstGeom prst="rect">
            <a:avLst/>
          </a:prstGeom>
        </p:spPr>
        <p:txBody>
          <a:bodyPr wrap="square">
            <a:spAutoFit/>
          </a:bodyPr>
          <a:lstStyle/>
          <a:p>
            <a:r>
              <a:rPr lang="fr-FR" b="1" dirty="0">
                <a:solidFill>
                  <a:schemeClr val="bg1"/>
                </a:solidFill>
                <a:latin typeface="Arial"/>
                <a:cs typeface="Arial"/>
                <a:sym typeface="Arial"/>
              </a:rPr>
              <a:t>ENVIRONNEMENT</a:t>
            </a:r>
            <a:endParaRPr lang="fr-FR" dirty="0">
              <a:solidFill>
                <a:schemeClr val="bg1"/>
              </a:solidFill>
            </a:endParaRPr>
          </a:p>
        </p:txBody>
      </p:sp>
      <p:sp>
        <p:nvSpPr>
          <p:cNvPr id="18"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8"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
        <p:nvSpPr>
          <p:cNvPr id="22" name="ZoneTexte 21">
            <a:extLst>
              <a:ext uri="{FF2B5EF4-FFF2-40B4-BE49-F238E27FC236}">
                <a16:creationId xmlns:a16="http://schemas.microsoft.com/office/drawing/2014/main" id="{79749B09-1AA5-4492-A04C-044E46E6FA79}"/>
              </a:ext>
            </a:extLst>
          </p:cNvPr>
          <p:cNvSpPr txBox="1"/>
          <p:nvPr/>
        </p:nvSpPr>
        <p:spPr>
          <a:xfrm>
            <a:off x="387843" y="2364136"/>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ÉTÉ</a:t>
            </a:r>
          </a:p>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grpSp>
        <p:nvGrpSpPr>
          <p:cNvPr id="29" name="Groupe 28">
            <a:extLst>
              <a:ext uri="{FF2B5EF4-FFF2-40B4-BE49-F238E27FC236}">
                <a16:creationId xmlns:a16="http://schemas.microsoft.com/office/drawing/2014/main" id="{D3625435-296E-4B6C-9AAA-F0715127EF8C}"/>
              </a:ext>
            </a:extLst>
          </p:cNvPr>
          <p:cNvGrpSpPr/>
          <p:nvPr/>
        </p:nvGrpSpPr>
        <p:grpSpPr>
          <a:xfrm>
            <a:off x="387843" y="1790539"/>
            <a:ext cx="1602089" cy="1399655"/>
            <a:chOff x="228045" y="2554018"/>
            <a:chExt cx="1602089" cy="1399655"/>
          </a:xfrm>
        </p:grpSpPr>
        <p:pic>
          <p:nvPicPr>
            <p:cNvPr id="30" name="Image 29"/>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28119" y="2554018"/>
              <a:ext cx="1602015" cy="1399655"/>
            </a:xfrm>
            <a:prstGeom prst="rect">
              <a:avLst/>
            </a:prstGeom>
          </p:spPr>
        </p:pic>
        <p:sp>
          <p:nvSpPr>
            <p:cNvPr id="31" name="ZoneTexte 30">
              <a:extLst>
                <a:ext uri="{FF2B5EF4-FFF2-40B4-BE49-F238E27FC236}">
                  <a16:creationId xmlns:a16="http://schemas.microsoft.com/office/drawing/2014/main" id="{79749B09-1AA5-4492-A04C-044E46E6FA79}"/>
                </a:ext>
              </a:extLst>
            </p:cNvPr>
            <p:cNvSpPr txBox="1"/>
            <p:nvPr/>
          </p:nvSpPr>
          <p:spPr>
            <a:xfrm>
              <a:off x="228045" y="3127615"/>
              <a:ext cx="153942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fr-FR" sz="2000" b="1" dirty="0" smtClean="0">
                  <a:solidFill>
                    <a:schemeClr val="bg1"/>
                  </a:solidFill>
                  <a:latin typeface="Arial" panose="020B0604020202020204" pitchFamily="34" charset="0"/>
                  <a:cs typeface="Arial" panose="020B0604020202020204" pitchFamily="34" charset="0"/>
                </a:rPr>
                <a:t>14 MAI</a:t>
              </a:r>
              <a:endParaRPr lang="fr-FR" sz="2000" b="1" dirty="0">
                <a:solidFill>
                  <a:schemeClr val="bg1"/>
                </a:solidFill>
                <a:latin typeface="Arial" panose="020B0604020202020204" pitchFamily="34" charset="0"/>
                <a:cs typeface="Arial" panose="020B0604020202020204" pitchFamily="34" charset="0"/>
              </a:endParaRPr>
            </a:p>
            <a:p>
              <a:pPr marL="0" marR="0" indent="0" algn="ctr" defTabSz="457200" rtl="0" fontAlgn="auto" latinLnBrk="0" hangingPunct="0">
                <a:lnSpc>
                  <a:spcPct val="100000"/>
                </a:lnSpc>
                <a:spcBef>
                  <a:spcPts val="0"/>
                </a:spcBef>
                <a:spcAft>
                  <a:spcPts val="0"/>
                </a:spcAft>
                <a:buClrTx/>
                <a:buSzTx/>
                <a:buFontTx/>
                <a:buNone/>
                <a:tabLst/>
              </a:pPr>
              <a:r>
                <a:rPr lang="fr-FR" sz="2000"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gr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9923" y="2999113"/>
            <a:ext cx="4013061" cy="3009796"/>
          </a:xfrm>
          <a:prstGeom prst="rect">
            <a:avLst/>
          </a:prstGeom>
        </p:spPr>
      </p:pic>
      <p:sp>
        <p:nvSpPr>
          <p:cNvPr id="16" name="ZoneTexte 15">
            <a:extLst>
              <a:ext uri="{FF2B5EF4-FFF2-40B4-BE49-F238E27FC236}">
                <a16:creationId xmlns:a16="http://schemas.microsoft.com/office/drawing/2014/main" id="{21A6B0D9-37E4-46EA-8892-1FFC16E67CA7}"/>
              </a:ext>
            </a:extLst>
          </p:cNvPr>
          <p:cNvSpPr txBox="1"/>
          <p:nvPr/>
        </p:nvSpPr>
        <p:spPr>
          <a:xfrm>
            <a:off x="2163964" y="1363960"/>
            <a:ext cx="6614276"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400">
                <a:latin typeface="Arial"/>
                <a:ea typeface="Arial"/>
                <a:cs typeface="Arial"/>
                <a:sym typeface="Arial"/>
              </a:defRPr>
            </a:pPr>
            <a:r>
              <a:rPr lang="fr-FR" sz="2400" b="1" dirty="0" smtClean="0">
                <a:solidFill>
                  <a:schemeClr val="accent1">
                    <a:lumMod val="75000"/>
                  </a:schemeClr>
                </a:solidFill>
                <a:latin typeface="Arial"/>
                <a:cs typeface="Arial"/>
              </a:rPr>
              <a:t>Rendez-vous à 11h à la salle des fêtes.</a:t>
            </a:r>
          </a:p>
          <a:p>
            <a:pPr>
              <a:defRPr sz="1400">
                <a:latin typeface="Arial"/>
                <a:ea typeface="Arial"/>
                <a:cs typeface="Arial"/>
                <a:sym typeface="Arial"/>
              </a:defRPr>
            </a:pPr>
            <a:r>
              <a:rPr lang="fr-FR" sz="2400" b="1" dirty="0" smtClean="0">
                <a:solidFill>
                  <a:schemeClr val="accent1">
                    <a:lumMod val="75000"/>
                  </a:schemeClr>
                </a:solidFill>
                <a:latin typeface="Arial"/>
                <a:cs typeface="Arial"/>
              </a:rPr>
              <a:t>Munissez-vous de gants de jardinage </a:t>
            </a:r>
            <a:r>
              <a:rPr lang="fr-FR" sz="2400" b="1" dirty="0">
                <a:solidFill>
                  <a:schemeClr val="accent1">
                    <a:lumMod val="75000"/>
                  </a:schemeClr>
                </a:solidFill>
                <a:latin typeface="Arial"/>
                <a:cs typeface="Arial"/>
              </a:rPr>
              <a:t>SOLIDES </a:t>
            </a:r>
            <a:r>
              <a:rPr lang="fr-FR" sz="2400" b="1" dirty="0" smtClean="0">
                <a:solidFill>
                  <a:schemeClr val="accent1">
                    <a:lumMod val="75000"/>
                  </a:schemeClr>
                </a:solidFill>
                <a:latin typeface="Arial"/>
                <a:cs typeface="Arial"/>
              </a:rPr>
              <a:t>et de votre vélo pour ceux qui souhaitent étendre </a:t>
            </a:r>
            <a:r>
              <a:rPr lang="fr-FR" sz="2400" b="1" dirty="0" smtClean="0">
                <a:solidFill>
                  <a:schemeClr val="accent1">
                    <a:lumMod val="75000"/>
                  </a:schemeClr>
                </a:solidFill>
                <a:latin typeface="Arial"/>
                <a:cs typeface="Arial"/>
              </a:rPr>
              <a:t>leur </a:t>
            </a:r>
            <a:r>
              <a:rPr lang="fr-FR" sz="2400" b="1" dirty="0" smtClean="0">
                <a:solidFill>
                  <a:schemeClr val="accent1">
                    <a:lumMod val="75000"/>
                  </a:schemeClr>
                </a:solidFill>
                <a:latin typeface="Arial"/>
                <a:cs typeface="Arial"/>
              </a:rPr>
              <a:t>collecte.</a:t>
            </a:r>
            <a:endParaRPr lang="fr-FR" dirty="0">
              <a:solidFill>
                <a:schemeClr val="accent1">
                  <a:lumMod val="75000"/>
                </a:schemeClr>
              </a:solidFill>
            </a:endParaRPr>
          </a:p>
        </p:txBody>
      </p:sp>
    </p:spTree>
    <p:extLst>
      <p:ext uri="{BB962C8B-B14F-4D97-AF65-F5344CB8AC3E}">
        <p14:creationId xmlns:p14="http://schemas.microsoft.com/office/powerpoint/2010/main" val="28848154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re 1"/>
          <p:cNvSpPr txBox="1">
            <a:spLocks noGrp="1"/>
          </p:cNvSpPr>
          <p:nvPr>
            <p:ph type="title"/>
          </p:nvPr>
        </p:nvSpPr>
        <p:spPr>
          <a:xfrm>
            <a:off x="327980" y="590359"/>
            <a:ext cx="9144000" cy="733473"/>
          </a:xfrm>
          <a:prstGeom prst="rect">
            <a:avLst/>
          </a:prstGeom>
        </p:spPr>
        <p:txBody>
          <a:bodyPr>
            <a:noAutofit/>
          </a:bodyPr>
          <a:lstStyle/>
          <a:p>
            <a:pPr defTabSz="342900">
              <a:defRPr sz="1800" b="1">
                <a:solidFill>
                  <a:srgbClr val="92D050"/>
                </a:solidFill>
                <a:latin typeface="Arial"/>
                <a:ea typeface="Arial"/>
                <a:cs typeface="Arial"/>
                <a:sym typeface="Arial"/>
              </a:defRPr>
            </a:pPr>
            <a:r>
              <a:rPr lang="fr-FR" sz="3600" dirty="0">
                <a:solidFill>
                  <a:schemeClr val="accent1">
                    <a:lumMod val="75000"/>
                  </a:schemeClr>
                </a:solidFill>
              </a:rPr>
              <a:t>Non aux nuisances aériennes !</a:t>
            </a:r>
            <a:endParaRPr sz="3600" dirty="0"/>
          </a:p>
        </p:txBody>
      </p:sp>
      <p:sp>
        <p:nvSpPr>
          <p:cNvPr id="2" name="Espace réservé du numéro de diapositive 1">
            <a:extLst>
              <a:ext uri="{FF2B5EF4-FFF2-40B4-BE49-F238E27FC236}">
                <a16:creationId xmlns:a16="http://schemas.microsoft.com/office/drawing/2014/main" id="{97414F92-36FA-4470-AFB7-4DB606633DCB}"/>
              </a:ext>
            </a:extLst>
          </p:cNvPr>
          <p:cNvSpPr>
            <a:spLocks noGrp="1"/>
          </p:cNvSpPr>
          <p:nvPr>
            <p:ph type="sldNum" sz="quarter" idx="2"/>
          </p:nvPr>
        </p:nvSpPr>
        <p:spPr/>
        <p:txBody>
          <a:bodyPr/>
          <a:lstStyle/>
          <a:p>
            <a:fld id="{86CB4B4D-7CA3-9044-876B-883B54F8677D}" type="slidenum">
              <a:rPr lang="fr-FR" smtClean="0"/>
              <a:t>23</a:t>
            </a:fld>
            <a:endParaRPr lang="fr-FR"/>
          </a:p>
        </p:txBody>
      </p:sp>
      <p:sp>
        <p:nvSpPr>
          <p:cNvPr id="21" name="Rectangle 4"/>
          <p:cNvSpPr/>
          <p:nvPr/>
        </p:nvSpPr>
        <p:spPr>
          <a:xfrm>
            <a:off x="327980" y="121883"/>
            <a:ext cx="219093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5" name="Rectangle 24"/>
          <p:cNvSpPr/>
          <p:nvPr/>
        </p:nvSpPr>
        <p:spPr>
          <a:xfrm>
            <a:off x="327980" y="137630"/>
            <a:ext cx="2326320" cy="369332"/>
          </a:xfrm>
          <a:prstGeom prst="rect">
            <a:avLst/>
          </a:prstGeom>
        </p:spPr>
        <p:txBody>
          <a:bodyPr wrap="square">
            <a:spAutoFit/>
          </a:bodyPr>
          <a:lstStyle/>
          <a:p>
            <a:r>
              <a:rPr lang="fr-FR" b="1" dirty="0">
                <a:solidFill>
                  <a:schemeClr val="bg1"/>
                </a:solidFill>
                <a:latin typeface="Arial"/>
                <a:cs typeface="Arial"/>
                <a:sym typeface="Arial"/>
              </a:rPr>
              <a:t>ENVIRONNEMENT</a:t>
            </a:r>
            <a:endParaRPr lang="fr-FR" dirty="0">
              <a:solidFill>
                <a:schemeClr val="bg1"/>
              </a:solidFill>
            </a:endParaRPr>
          </a:p>
        </p:txBody>
      </p:sp>
      <p:pic>
        <p:nvPicPr>
          <p:cNvPr id="18" name="Picture 2" descr="https://www.carrieres-sur-seine.fr/image/communique_de_presse_non_aux_nuisances_aeriennes_oui_au_respect_des_citoyen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199" y="1500168"/>
            <a:ext cx="4714877" cy="2491145"/>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505822" y="4372832"/>
            <a:ext cx="8279476"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000" b="1" dirty="0">
                <a:solidFill>
                  <a:schemeClr val="accent1">
                    <a:lumMod val="75000"/>
                  </a:schemeClr>
                </a:solidFill>
                <a:latin typeface="Arial"/>
                <a:ea typeface="Arial"/>
                <a:cs typeface="Arial"/>
              </a:rPr>
              <a:t>Un nouveau sondage sonore est prévu au printemps 2022 afin de demander, à nouveau, le rehaussement du niveau des survols.</a:t>
            </a:r>
          </a:p>
          <a:p>
            <a:r>
              <a:rPr lang="fr-FR" sz="2000" b="1" dirty="0">
                <a:solidFill>
                  <a:schemeClr val="accent1">
                    <a:lumMod val="75000"/>
                  </a:schemeClr>
                </a:solidFill>
                <a:latin typeface="Arial"/>
                <a:ea typeface="Arial"/>
                <a:cs typeface="Arial"/>
              </a:rPr>
              <a:t> </a:t>
            </a:r>
          </a:p>
          <a:p>
            <a:pPr algn="ctr"/>
            <a:r>
              <a:rPr lang="fr-FR" sz="2000" b="1" dirty="0">
                <a:solidFill>
                  <a:schemeClr val="accent1">
                    <a:lumMod val="75000"/>
                  </a:schemeClr>
                </a:solidFill>
                <a:latin typeface="Arial"/>
                <a:ea typeface="Arial"/>
                <a:cs typeface="Arial"/>
              </a:rPr>
              <a:t>Vous pouvez d’ores et déjà adresser vos doléances à : </a:t>
            </a:r>
            <a:r>
              <a:rPr lang="fr-FR" b="1" dirty="0">
                <a:hlinkClick r:id="rId3"/>
              </a:rPr>
              <a:t>nonauxnuisancesaeriennes@mairie-chatou.fr</a:t>
            </a:r>
            <a:endParaRPr lang="fr-FR" dirty="0"/>
          </a:p>
        </p:txBody>
      </p:sp>
      <p:sp>
        <p:nvSpPr>
          <p:cNvPr id="3" name="Rectangle 2"/>
          <p:cNvSpPr/>
          <p:nvPr/>
        </p:nvSpPr>
        <p:spPr>
          <a:xfrm>
            <a:off x="261836" y="1414173"/>
            <a:ext cx="3852964" cy="2031325"/>
          </a:xfrm>
          <a:prstGeom prst="rect">
            <a:avLst/>
          </a:prstGeom>
        </p:spPr>
        <p:txBody>
          <a:bodyPr wrap="square">
            <a:spAutoFit/>
          </a:bodyPr>
          <a:lstStyle/>
          <a:p>
            <a:r>
              <a:rPr lang="fr-FR" b="1" dirty="0">
                <a:solidFill>
                  <a:schemeClr val="accent1">
                    <a:lumMod val="75000"/>
                  </a:schemeClr>
                </a:solidFill>
                <a:latin typeface="Arial"/>
                <a:ea typeface="Arial"/>
                <a:cs typeface="Arial"/>
              </a:rPr>
              <a:t>Les Maires des Communes de Carrières-sur-Seine, Croissy-sur-Seine, Chatou, Le Vésinet et Montesson ont lancé, en juillet 2019, un appel commun pour lutter contre les nuisances aériennes.</a:t>
            </a: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1"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21103988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24</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a:blip r:embed="rId2"/>
          <a:stretch>
            <a:fillRect/>
          </a:stretch>
        </p:blipFill>
        <p:spPr>
          <a:xfrm>
            <a:off x="26633" y="1256230"/>
            <a:ext cx="8963003" cy="4455560"/>
          </a:xfrm>
          <a:prstGeom prst="rect">
            <a:avLst/>
          </a:prstGeom>
        </p:spPr>
      </p:pic>
      <p:sp>
        <p:nvSpPr>
          <p:cNvPr id="9"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17711425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25</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a:blip r:embed="rId2"/>
          <a:stretch>
            <a:fillRect/>
          </a:stretch>
        </p:blipFill>
        <p:spPr>
          <a:xfrm>
            <a:off x="79899" y="1079427"/>
            <a:ext cx="8860299" cy="4892904"/>
          </a:xfrm>
          <a:prstGeom prst="rect">
            <a:avLst/>
          </a:prstGeom>
        </p:spPr>
      </p:pic>
      <p:sp>
        <p:nvSpPr>
          <p:cNvPr id="9"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15720199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26</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a:blip r:embed="rId2"/>
          <a:stretch>
            <a:fillRect/>
          </a:stretch>
        </p:blipFill>
        <p:spPr>
          <a:xfrm>
            <a:off x="261833" y="1071465"/>
            <a:ext cx="8649309" cy="5063328"/>
          </a:xfrm>
          <a:prstGeom prst="rect">
            <a:avLst/>
          </a:prstGeom>
        </p:spPr>
      </p:pic>
      <p:sp>
        <p:nvSpPr>
          <p:cNvPr id="9"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149746666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27</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3" name="ZoneTexte 2"/>
          <p:cNvSpPr txBox="1"/>
          <p:nvPr/>
        </p:nvSpPr>
        <p:spPr>
          <a:xfrm>
            <a:off x="130085" y="1216953"/>
            <a:ext cx="313389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j-lt"/>
                <a:ea typeface="+mj-ea"/>
                <a:cs typeface="+mj-cs"/>
                <a:sym typeface="Calibri"/>
              </a:rPr>
              <a:t>Scénario 1</a:t>
            </a:r>
          </a:p>
        </p:txBody>
      </p:sp>
      <p:sp>
        <p:nvSpPr>
          <p:cNvPr id="10" name="ZoneTexte 9"/>
          <p:cNvSpPr txBox="1"/>
          <p:nvPr/>
        </p:nvSpPr>
        <p:spPr>
          <a:xfrm>
            <a:off x="4658498" y="1215293"/>
            <a:ext cx="313389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j-lt"/>
                <a:ea typeface="+mj-ea"/>
                <a:cs typeface="+mj-cs"/>
                <a:sym typeface="Calibri"/>
              </a:rPr>
              <a:t>Scénario 2</a:t>
            </a:r>
          </a:p>
        </p:txBody>
      </p:sp>
      <p:pic>
        <p:nvPicPr>
          <p:cNvPr id="5" name="Image 4"/>
          <p:cNvPicPr>
            <a:picLocks noChangeAspect="1"/>
          </p:cNvPicPr>
          <p:nvPr/>
        </p:nvPicPr>
        <p:blipFill>
          <a:blip r:embed="rId2"/>
          <a:stretch>
            <a:fillRect/>
          </a:stretch>
        </p:blipFill>
        <p:spPr>
          <a:xfrm>
            <a:off x="4634087" y="1776645"/>
            <a:ext cx="4414486" cy="4085966"/>
          </a:xfrm>
          <a:prstGeom prst="rect">
            <a:avLst/>
          </a:prstGeom>
        </p:spPr>
      </p:pic>
      <p:pic>
        <p:nvPicPr>
          <p:cNvPr id="6" name="Image 5"/>
          <p:cNvPicPr>
            <a:picLocks noChangeAspect="1"/>
          </p:cNvPicPr>
          <p:nvPr/>
        </p:nvPicPr>
        <p:blipFill>
          <a:blip r:embed="rId3"/>
          <a:stretch>
            <a:fillRect/>
          </a:stretch>
        </p:blipFill>
        <p:spPr>
          <a:xfrm>
            <a:off x="130085" y="1776645"/>
            <a:ext cx="4391027" cy="4418132"/>
          </a:xfrm>
          <a:prstGeom prst="rect">
            <a:avLst/>
          </a:prstGeom>
        </p:spPr>
      </p:pic>
      <p:cxnSp>
        <p:nvCxnSpPr>
          <p:cNvPr id="8" name="Connecteur droit 7"/>
          <p:cNvCxnSpPr/>
          <p:nvPr/>
        </p:nvCxnSpPr>
        <p:spPr>
          <a:xfrm>
            <a:off x="4528413" y="0"/>
            <a:ext cx="0" cy="6384035"/>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17" name="Image 16" descr="Une image contenant table&#10;&#10;Description générée automatiquement">
            <a:extLst>
              <a:ext uri="{FF2B5EF4-FFF2-40B4-BE49-F238E27FC236}">
                <a16:creationId xmlns:a16="http://schemas.microsoft.com/office/drawing/2014/main" id="{0B57EC95-4529-4AFE-BC69-5970DE7263E1}"/>
              </a:ext>
            </a:extLst>
          </p:cNvPr>
          <p:cNvPicPr>
            <a:picLocks noChangeAspect="1"/>
          </p:cNvPicPr>
          <p:nvPr/>
        </p:nvPicPr>
        <p:blipFill rotWithShape="1">
          <a:blip r:embed="rId3"/>
          <a:srcRect t="67453" r="76004" b="25451"/>
          <a:stretch/>
        </p:blipFill>
        <p:spPr>
          <a:xfrm>
            <a:off x="130084" y="4613309"/>
            <a:ext cx="1053680" cy="313503"/>
          </a:xfrm>
          <a:prstGeom prst="rect">
            <a:avLst/>
          </a:prstGeom>
        </p:spPr>
      </p:pic>
      <p:sp>
        <p:nvSpPr>
          <p:cNvPr id="18" name="ZoneTexte 17">
            <a:extLst>
              <a:ext uri="{FF2B5EF4-FFF2-40B4-BE49-F238E27FC236}">
                <a16:creationId xmlns:a16="http://schemas.microsoft.com/office/drawing/2014/main" id="{18AC4EF1-7513-4329-9F93-DAD31B5CC08F}"/>
              </a:ext>
            </a:extLst>
          </p:cNvPr>
          <p:cNvSpPr txBox="1"/>
          <p:nvPr/>
        </p:nvSpPr>
        <p:spPr>
          <a:xfrm>
            <a:off x="92334" y="4929081"/>
            <a:ext cx="1091180" cy="2015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lang="fr-FR" sz="1800" b="0" i="0" u="none" strike="noStrike" cap="none" spc="0" normalizeH="0" baseline="0" dirty="0">
              <a:ln>
                <a:noFill/>
              </a:ln>
              <a:solidFill>
                <a:srgbClr val="000000"/>
              </a:solidFill>
              <a:effectLst/>
              <a:uFillTx/>
              <a:latin typeface="+mj-lt"/>
              <a:ea typeface="+mj-ea"/>
              <a:cs typeface="+mj-cs"/>
            </a:endParaRPr>
          </a:p>
        </p:txBody>
      </p:sp>
      <p:sp>
        <p:nvSpPr>
          <p:cNvPr id="19"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44622102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51BA49-25A8-4E1D-BEB8-23FD1345711E}"/>
              </a:ext>
            </a:extLst>
          </p:cNvPr>
          <p:cNvSpPr>
            <a:spLocks noGrp="1"/>
          </p:cNvSpPr>
          <p:nvPr>
            <p:ph type="sldNum" sz="quarter" idx="2"/>
          </p:nvPr>
        </p:nvSpPr>
        <p:spPr/>
        <p:txBody>
          <a:bodyPr/>
          <a:lstStyle/>
          <a:p>
            <a:fld id="{86CB4B4D-7CA3-9044-876B-883B54F8677D}" type="slidenum">
              <a:rPr lang="fr-FR" smtClean="0"/>
              <a:t>28</a:t>
            </a:fld>
            <a:endParaRPr lang="fr-FR" dirty="0"/>
          </a:p>
        </p:txBody>
      </p:sp>
      <p:sp>
        <p:nvSpPr>
          <p:cNvPr id="15" name="Titre 1">
            <a:extLst>
              <a:ext uri="{FF2B5EF4-FFF2-40B4-BE49-F238E27FC236}">
                <a16:creationId xmlns:a16="http://schemas.microsoft.com/office/drawing/2014/main" id="{B5353EDB-9847-47D9-85CF-0303045B6DBC}"/>
              </a:ext>
            </a:extLst>
          </p:cNvPr>
          <p:cNvSpPr txBox="1">
            <a:spLocks/>
          </p:cNvSpPr>
          <p:nvPr/>
        </p:nvSpPr>
        <p:spPr>
          <a:xfrm>
            <a:off x="261834" y="538408"/>
            <a:ext cx="8952000" cy="716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defTabSz="342900" hangingPunct="1">
              <a:lnSpc>
                <a:spcPct val="120000"/>
              </a:lnSpc>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Passerelle Eole</a:t>
            </a:r>
            <a:endParaRPr lang="fr-FR" sz="2800" b="1" dirty="0">
              <a:solidFill>
                <a:schemeClr val="accent1">
                  <a:lumMod val="75000"/>
                </a:schemeClr>
              </a:solidFill>
              <a:latin typeface="Arial"/>
              <a:ea typeface="Arial"/>
              <a:cs typeface="Arial"/>
              <a:sym typeface="Arial"/>
            </a:endParaRPr>
          </a:p>
        </p:txBody>
      </p:sp>
      <p:sp>
        <p:nvSpPr>
          <p:cNvPr id="21" name="Rectangle 4"/>
          <p:cNvSpPr/>
          <p:nvPr/>
        </p:nvSpPr>
        <p:spPr>
          <a:xfrm>
            <a:off x="261835" y="121883"/>
            <a:ext cx="1774843"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23" name="Rectangle 22"/>
          <p:cNvSpPr/>
          <p:nvPr/>
        </p:nvSpPr>
        <p:spPr>
          <a:xfrm>
            <a:off x="261834" y="115990"/>
            <a:ext cx="1774845" cy="369332"/>
          </a:xfrm>
          <a:prstGeom prst="rect">
            <a:avLst/>
          </a:prstGeom>
        </p:spPr>
        <p:txBody>
          <a:bodyPr wrap="none">
            <a:spAutoFit/>
          </a:bodyPr>
          <a:lstStyle/>
          <a:p>
            <a:r>
              <a:rPr lang="fr-FR" b="1" dirty="0">
                <a:solidFill>
                  <a:schemeClr val="bg1"/>
                </a:solidFill>
                <a:latin typeface="Arial"/>
                <a:ea typeface="Arial"/>
                <a:cs typeface="Arial"/>
                <a:sym typeface="Arial"/>
              </a:rPr>
              <a:t>TRANSPORTS</a:t>
            </a:r>
            <a:endParaRPr lang="fr-FR" dirty="0">
              <a:solidFill>
                <a:schemeClr val="bg1"/>
              </a:solidFill>
            </a:endParaRPr>
          </a:p>
        </p:txBody>
      </p:sp>
      <p:sp>
        <p:nvSpPr>
          <p:cNvPr id="14"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a:blip r:embed="rId2"/>
          <a:stretch>
            <a:fillRect/>
          </a:stretch>
        </p:blipFill>
        <p:spPr>
          <a:xfrm>
            <a:off x="261834" y="1319013"/>
            <a:ext cx="8340783" cy="4334431"/>
          </a:xfrm>
          <a:prstGeom prst="rect">
            <a:avLst/>
          </a:prstGeom>
        </p:spPr>
      </p:pic>
      <p:sp>
        <p:nvSpPr>
          <p:cNvPr id="9"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287363605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385559" y="1296541"/>
            <a:ext cx="1099820" cy="960895"/>
          </a:xfrm>
          <a:prstGeom prst="rect">
            <a:avLst/>
          </a:prstGeom>
        </p:spPr>
      </p:pic>
      <p:sp>
        <p:nvSpPr>
          <p:cNvPr id="17" name="Rectangle 4"/>
          <p:cNvSpPr/>
          <p:nvPr/>
        </p:nvSpPr>
        <p:spPr>
          <a:xfrm>
            <a:off x="314648" y="130304"/>
            <a:ext cx="1324371"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349" name="Titre 1"/>
          <p:cNvSpPr txBox="1"/>
          <p:nvPr/>
        </p:nvSpPr>
        <p:spPr>
          <a:xfrm>
            <a:off x="254888" y="158192"/>
            <a:ext cx="1473169" cy="353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85800">
              <a:lnSpc>
                <a:spcPct val="90000"/>
              </a:lnSpc>
              <a:defRPr sz="2800" b="1" cap="all">
                <a:solidFill>
                  <a:srgbClr val="92D050"/>
                </a:solidFill>
                <a:latin typeface="Arial"/>
                <a:ea typeface="Arial"/>
                <a:cs typeface="Arial"/>
                <a:sym typeface="Arial"/>
              </a:defRPr>
            </a:lvl1pPr>
          </a:lstStyle>
          <a:p>
            <a:pPr algn="ctr"/>
            <a:r>
              <a:rPr lang="fr-FR" sz="1800" dirty="0">
                <a:solidFill>
                  <a:schemeClr val="bg1"/>
                </a:solidFill>
              </a:rPr>
              <a:t>Sécurité</a:t>
            </a:r>
          </a:p>
        </p:txBody>
      </p:sp>
      <p:sp>
        <p:nvSpPr>
          <p:cNvPr id="13" name="ZoneTexte 12">
            <a:extLst>
              <a:ext uri="{FF2B5EF4-FFF2-40B4-BE49-F238E27FC236}">
                <a16:creationId xmlns:a16="http://schemas.microsoft.com/office/drawing/2014/main" id="{4858A5B9-8CC8-49B9-B5CA-94234542A271}"/>
              </a:ext>
            </a:extLst>
          </p:cNvPr>
          <p:cNvSpPr txBox="1"/>
          <p:nvPr/>
        </p:nvSpPr>
        <p:spPr>
          <a:xfrm>
            <a:off x="423937" y="1740304"/>
            <a:ext cx="9727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dirty="0">
                <a:solidFill>
                  <a:schemeClr val="bg1"/>
                </a:solidFill>
                <a:latin typeface="Arial"/>
                <a:cs typeface="Arial"/>
              </a:rPr>
              <a:t>2022</a:t>
            </a:r>
            <a:endParaRPr lang="fr-FR" i="0" u="none" strike="noStrike" cap="none" spc="0" normalizeH="0" baseline="0" dirty="0">
              <a:ln>
                <a:noFill/>
              </a:ln>
              <a:solidFill>
                <a:schemeClr val="bg1"/>
              </a:solidFill>
              <a:effectLst/>
              <a:uFillTx/>
              <a:latin typeface="Arial"/>
              <a:cs typeface="Arial"/>
            </a:endParaRPr>
          </a:p>
        </p:txBody>
      </p:sp>
      <p:sp>
        <p:nvSpPr>
          <p:cNvPr id="19" name="ZoneTexte 3">
            <a:extLst>
              <a:ext uri="{FF2B5EF4-FFF2-40B4-BE49-F238E27FC236}">
                <a16:creationId xmlns:a16="http://schemas.microsoft.com/office/drawing/2014/main" id="{507AEB80-0613-483D-A90D-C98D6E7F893D}"/>
              </a:ext>
            </a:extLst>
          </p:cNvPr>
          <p:cNvSpPr txBox="1"/>
          <p:nvPr/>
        </p:nvSpPr>
        <p:spPr>
          <a:xfrm>
            <a:off x="3900252" y="1768068"/>
            <a:ext cx="4863106" cy="409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a:defRPr sz="2000" b="1">
                <a:latin typeface="Arial"/>
                <a:ea typeface="Arial"/>
                <a:cs typeface="Arial"/>
                <a:sym typeface="Arial"/>
              </a:defRPr>
            </a:pPr>
            <a:r>
              <a:rPr lang="fr-FR" sz="2000" b="1" dirty="0">
                <a:solidFill>
                  <a:schemeClr val="accent1">
                    <a:lumMod val="75000"/>
                  </a:schemeClr>
                </a:solidFill>
                <a:latin typeface="Arial"/>
                <a:cs typeface="Arial"/>
              </a:rPr>
              <a:t>32 points de vidéo protection déjà en service.</a:t>
            </a:r>
          </a:p>
          <a:p>
            <a:pPr>
              <a:defRPr sz="2000" b="1">
                <a:latin typeface="Arial"/>
                <a:ea typeface="Arial"/>
                <a:cs typeface="Arial"/>
                <a:sym typeface="Arial"/>
              </a:defRPr>
            </a:pPr>
            <a:endParaRPr lang="fr-FR" dirty="0"/>
          </a:p>
          <a:p>
            <a:pPr>
              <a:defRPr sz="2000" b="1">
                <a:latin typeface="Arial"/>
                <a:ea typeface="Arial"/>
                <a:cs typeface="Arial"/>
                <a:sym typeface="Arial"/>
              </a:defRPr>
            </a:pPr>
            <a:endParaRPr lang="fr-FR" dirty="0"/>
          </a:p>
          <a:p>
            <a:pPr>
              <a:defRPr sz="2000" b="1">
                <a:latin typeface="Arial"/>
                <a:ea typeface="Arial"/>
                <a:cs typeface="Arial"/>
                <a:sym typeface="Arial"/>
              </a:defRPr>
            </a:pPr>
            <a:endParaRPr lang="fr-FR" dirty="0"/>
          </a:p>
          <a:p>
            <a:pPr>
              <a:defRPr sz="2000" b="1">
                <a:latin typeface="Arial"/>
                <a:ea typeface="Arial"/>
                <a:cs typeface="Arial"/>
                <a:sym typeface="Arial"/>
              </a:defRPr>
            </a:pPr>
            <a:endParaRPr lang="fr-FR" dirty="0"/>
          </a:p>
          <a:p>
            <a:pPr>
              <a:defRPr sz="2000" b="1">
                <a:latin typeface="Arial"/>
                <a:ea typeface="Arial"/>
                <a:cs typeface="Arial"/>
                <a:sym typeface="Arial"/>
              </a:defRPr>
            </a:pPr>
            <a:endParaRPr lang="fr-FR" sz="2000" b="1" dirty="0">
              <a:latin typeface="Arial"/>
              <a:ea typeface="Arial"/>
              <a:cs typeface="Arial"/>
            </a:endParaRPr>
          </a:p>
          <a:p>
            <a:pPr algn="just">
              <a:defRPr sz="2000" b="1">
                <a:latin typeface="Arial"/>
                <a:ea typeface="Arial"/>
                <a:cs typeface="Arial"/>
                <a:sym typeface="Arial"/>
              </a:defRPr>
            </a:pPr>
            <a:r>
              <a:rPr lang="fr-FR" sz="2000" b="1" dirty="0">
                <a:solidFill>
                  <a:schemeClr val="accent1">
                    <a:lumMod val="75000"/>
                  </a:schemeClr>
                </a:solidFill>
                <a:latin typeface="Arial"/>
                <a:ea typeface="Arial"/>
                <a:cs typeface="Arial"/>
              </a:rPr>
              <a:t>La phase III du développement de la vidéo protection prévoyait l’installation de 19 nouveaux points pour fin 2021 soit 51 points de vidéo protection en totalité. Cette opération, en l’absence de subvention, a été reportée à 2022.</a:t>
            </a:r>
            <a:endParaRPr sz="2000" b="1" dirty="0">
              <a:solidFill>
                <a:schemeClr val="accent1">
                  <a:lumMod val="75000"/>
                </a:schemeClr>
              </a:solidFill>
              <a:latin typeface="Arial"/>
              <a:ea typeface="Arial"/>
              <a:cs typeface="Arial"/>
            </a:endParaRPr>
          </a:p>
        </p:txBody>
      </p:sp>
      <p:sp>
        <p:nvSpPr>
          <p:cNvPr id="16" name="Espace réservé du numéro de diapositive 15">
            <a:extLst>
              <a:ext uri="{FF2B5EF4-FFF2-40B4-BE49-F238E27FC236}">
                <a16:creationId xmlns:a16="http://schemas.microsoft.com/office/drawing/2014/main" id="{22943CFA-0E81-4045-9D97-9328C550D18D}"/>
              </a:ext>
            </a:extLst>
          </p:cNvPr>
          <p:cNvSpPr>
            <a:spLocks noGrp="1"/>
          </p:cNvSpPr>
          <p:nvPr>
            <p:ph type="sldNum" sz="quarter" idx="2"/>
          </p:nvPr>
        </p:nvSpPr>
        <p:spPr/>
        <p:txBody>
          <a:bodyPr/>
          <a:lstStyle/>
          <a:p>
            <a:fld id="{86CB4B4D-7CA3-9044-876B-883B54F8677D}" type="slidenum">
              <a:rPr lang="fr-FR" smtClean="0"/>
              <a:t>29</a:t>
            </a:fld>
            <a:endParaRPr lang="fr-FR"/>
          </a:p>
        </p:txBody>
      </p:sp>
      <p:sp>
        <p:nvSpPr>
          <p:cNvPr id="20" name="Titre 1">
            <a:extLst>
              <a:ext uri="{FF2B5EF4-FFF2-40B4-BE49-F238E27FC236}">
                <a16:creationId xmlns:a16="http://schemas.microsoft.com/office/drawing/2014/main" id="{7747E764-B297-4D7F-AE5A-241CAF870B9D}"/>
              </a:ext>
            </a:extLst>
          </p:cNvPr>
          <p:cNvSpPr txBox="1">
            <a:spLocks/>
          </p:cNvSpPr>
          <p:nvPr/>
        </p:nvSpPr>
        <p:spPr>
          <a:xfrm>
            <a:off x="200979" y="24582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chemeClr val="accent1">
                    <a:lumMod val="75000"/>
                  </a:schemeClr>
                </a:solidFill>
                <a:latin typeface="Arial" panose="020B0604020202020204" pitchFamily="34" charset="0"/>
                <a:cs typeface="Arial" panose="020B0604020202020204" pitchFamily="34" charset="0"/>
              </a:rPr>
              <a:t>Déploiement de la vidéo protection</a:t>
            </a: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r="26223" b="169"/>
          <a:stretch/>
        </p:blipFill>
        <p:spPr>
          <a:xfrm>
            <a:off x="826241" y="3580011"/>
            <a:ext cx="2742852" cy="2474308"/>
          </a:xfrm>
          <a:prstGeom prst="rect">
            <a:avLst/>
          </a:prstGeom>
        </p:spPr>
      </p:pic>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34343" r="15713" b="18612"/>
          <a:stretch/>
        </p:blipFill>
        <p:spPr>
          <a:xfrm>
            <a:off x="1702072" y="1387091"/>
            <a:ext cx="1865153" cy="2018068"/>
          </a:xfrm>
          <a:prstGeom prst="rect">
            <a:avLst/>
          </a:prstGeom>
        </p:spPr>
      </p:pic>
      <p:sp>
        <p:nvSpPr>
          <p:cNvPr id="21"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4"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re 1"/>
          <p:cNvSpPr txBox="1">
            <a:spLocks noGrp="1"/>
          </p:cNvSpPr>
          <p:nvPr>
            <p:ph type="title"/>
          </p:nvPr>
        </p:nvSpPr>
        <p:spPr>
          <a:xfrm>
            <a:off x="468173" y="163108"/>
            <a:ext cx="8047177" cy="942680"/>
          </a:xfrm>
          <a:prstGeom prst="rect">
            <a:avLst/>
          </a:prstGeom>
        </p:spPr>
        <p:txBody>
          <a:bodyPr/>
          <a:lstStyle>
            <a:lvl1pPr>
              <a:defRPr sz="3500" b="1">
                <a:solidFill>
                  <a:srgbClr val="92D050"/>
                </a:solidFill>
                <a:latin typeface="Arial"/>
                <a:ea typeface="Arial"/>
                <a:cs typeface="Arial"/>
                <a:sym typeface="Arial"/>
              </a:defRPr>
            </a:lvl1pPr>
          </a:lstStyle>
          <a:p>
            <a:r>
              <a:rPr dirty="0">
                <a:solidFill>
                  <a:schemeClr val="accent1">
                    <a:lumMod val="75000"/>
                  </a:schemeClr>
                </a:solidFill>
              </a:rPr>
              <a:t>ORDRE DU JOUR</a:t>
            </a:r>
          </a:p>
        </p:txBody>
      </p:sp>
      <p:sp>
        <p:nvSpPr>
          <p:cNvPr id="141" name="Espace réservé du contenu 2"/>
          <p:cNvSpPr txBox="1">
            <a:spLocks noGrp="1"/>
          </p:cNvSpPr>
          <p:nvPr>
            <p:ph type="body" idx="1"/>
          </p:nvPr>
        </p:nvSpPr>
        <p:spPr>
          <a:xfrm>
            <a:off x="628650" y="1344876"/>
            <a:ext cx="8515350" cy="5513124"/>
          </a:xfrm>
          <a:prstGeom prst="rect">
            <a:avLst/>
          </a:prstGeom>
        </p:spPr>
        <p:txBody>
          <a:bodyPr>
            <a:normAutofit/>
          </a:bodyPr>
          <a:lstStyle/>
          <a:p>
            <a:pPr marL="514350" indent="-514350">
              <a:buSzTx/>
              <a:buFont typeface="Arial"/>
              <a:buAutoNum type="romanUcPeriod"/>
              <a:defRPr sz="1600" b="1">
                <a:latin typeface="Arial"/>
                <a:ea typeface="Arial"/>
                <a:cs typeface="Arial"/>
                <a:sym typeface="Arial"/>
              </a:defRPr>
            </a:pPr>
            <a:r>
              <a:rPr lang="fr-FR" sz="2400" dirty="0"/>
              <a:t>Les représentants de vos quartiers</a:t>
            </a:r>
            <a:endParaRPr lang="fr-FR" sz="1400" b="1" dirty="0">
              <a:latin typeface="Arial"/>
              <a:ea typeface="Arial"/>
              <a:cs typeface="Arial"/>
            </a:endParaRPr>
          </a:p>
          <a:p>
            <a:pPr marL="514350" indent="-514350">
              <a:spcBef>
                <a:spcPts val="0"/>
              </a:spcBef>
              <a:buSzTx/>
              <a:buAutoNum type="romanUcPeriod"/>
              <a:defRPr sz="1600" b="1">
                <a:latin typeface="Arial"/>
                <a:ea typeface="Arial"/>
                <a:cs typeface="Arial"/>
                <a:sym typeface="Arial"/>
              </a:defRPr>
            </a:pPr>
            <a:endParaRPr lang="fr-FR" sz="1400" dirty="0"/>
          </a:p>
          <a:p>
            <a:pPr marL="514350" indent="-514350">
              <a:buSzTx/>
              <a:buAutoNum type="romanUcPeriod"/>
              <a:defRPr sz="1600" b="1">
                <a:latin typeface="Arial"/>
                <a:ea typeface="Arial"/>
                <a:cs typeface="Arial"/>
                <a:sym typeface="Arial"/>
              </a:defRPr>
            </a:pPr>
            <a:r>
              <a:rPr lang="fr-FR" sz="2400" dirty="0"/>
              <a:t>Actualité de votre Ville</a:t>
            </a:r>
          </a:p>
          <a:p>
            <a:pPr lvl="1">
              <a:buSzTx/>
              <a:defRPr sz="1600" b="1">
                <a:latin typeface="Arial"/>
                <a:ea typeface="Arial"/>
                <a:cs typeface="Arial"/>
                <a:sym typeface="Arial"/>
              </a:defRPr>
            </a:pPr>
            <a:r>
              <a:rPr lang="fr-FR" sz="2000" dirty="0">
                <a:latin typeface="Arial"/>
                <a:cs typeface="Arial"/>
              </a:rPr>
              <a:t>Santé</a:t>
            </a:r>
          </a:p>
          <a:p>
            <a:pPr lvl="1">
              <a:buSzTx/>
              <a:defRPr sz="1600" b="1">
                <a:latin typeface="Arial"/>
                <a:ea typeface="Arial"/>
                <a:cs typeface="Arial"/>
                <a:sym typeface="Arial"/>
              </a:defRPr>
            </a:pPr>
            <a:r>
              <a:rPr lang="fr-FR" sz="2000" dirty="0">
                <a:latin typeface="Arial"/>
                <a:cs typeface="Arial"/>
              </a:rPr>
              <a:t>Éducation</a:t>
            </a:r>
          </a:p>
          <a:p>
            <a:pPr lvl="1">
              <a:buSzTx/>
              <a:defRPr sz="1600" b="1">
                <a:latin typeface="Arial"/>
                <a:ea typeface="Arial"/>
                <a:cs typeface="Arial"/>
                <a:sym typeface="Arial"/>
              </a:defRPr>
            </a:pPr>
            <a:r>
              <a:rPr lang="fr-FR" sz="2000" dirty="0">
                <a:latin typeface="Arial"/>
                <a:cs typeface="Arial"/>
              </a:rPr>
              <a:t>Équipements sportifs</a:t>
            </a:r>
          </a:p>
          <a:p>
            <a:pPr lvl="1">
              <a:buSzTx/>
              <a:defRPr sz="1600" b="1">
                <a:latin typeface="Arial"/>
                <a:ea typeface="Arial"/>
                <a:cs typeface="Arial"/>
                <a:sym typeface="Arial"/>
              </a:defRPr>
            </a:pPr>
            <a:r>
              <a:rPr lang="fr-FR" sz="2000" dirty="0">
                <a:latin typeface="Arial"/>
                <a:cs typeface="Arial"/>
              </a:rPr>
              <a:t>Espace public</a:t>
            </a:r>
          </a:p>
          <a:p>
            <a:pPr lvl="1">
              <a:buSzTx/>
              <a:defRPr sz="1600" b="1">
                <a:latin typeface="Arial"/>
                <a:ea typeface="Arial"/>
                <a:cs typeface="Arial"/>
                <a:sym typeface="Arial"/>
              </a:defRPr>
            </a:pPr>
            <a:r>
              <a:rPr lang="fr-FR" sz="2000" dirty="0">
                <a:latin typeface="Arial"/>
                <a:cs typeface="Arial"/>
              </a:rPr>
              <a:t>Environnement</a:t>
            </a:r>
          </a:p>
          <a:p>
            <a:pPr lvl="1">
              <a:buSzTx/>
              <a:defRPr sz="1600" b="1">
                <a:latin typeface="Arial"/>
                <a:ea typeface="Arial"/>
                <a:cs typeface="Arial"/>
                <a:sym typeface="Arial"/>
              </a:defRPr>
            </a:pPr>
            <a:r>
              <a:rPr lang="fr-FR" sz="2000" dirty="0" smtClean="0">
                <a:latin typeface="Arial"/>
                <a:cs typeface="Arial"/>
              </a:rPr>
              <a:t>Transport</a:t>
            </a:r>
            <a:endParaRPr lang="fr-FR" sz="2000" dirty="0">
              <a:latin typeface="Arial"/>
              <a:cs typeface="Arial"/>
            </a:endParaRPr>
          </a:p>
          <a:p>
            <a:pPr lvl="1">
              <a:buSzTx/>
              <a:defRPr sz="1600" b="1">
                <a:latin typeface="Arial"/>
                <a:ea typeface="Arial"/>
                <a:cs typeface="Arial"/>
                <a:sym typeface="Arial"/>
              </a:defRPr>
            </a:pPr>
            <a:r>
              <a:rPr lang="fr-FR" sz="2000" dirty="0" smtClean="0">
                <a:latin typeface="Arial"/>
                <a:cs typeface="Arial"/>
              </a:rPr>
              <a:t>Sécurité</a:t>
            </a:r>
          </a:p>
          <a:p>
            <a:pPr lvl="1">
              <a:buSzTx/>
              <a:defRPr sz="1600" b="1">
                <a:latin typeface="Arial"/>
                <a:ea typeface="Arial"/>
                <a:cs typeface="Arial"/>
                <a:sym typeface="Arial"/>
              </a:defRPr>
            </a:pPr>
            <a:r>
              <a:rPr lang="fr-FR" sz="2000" dirty="0" smtClean="0">
                <a:latin typeface="Arial"/>
                <a:cs typeface="Arial"/>
              </a:rPr>
              <a:t>Élections</a:t>
            </a:r>
            <a:endParaRPr lang="fr-FR" sz="1400" dirty="0"/>
          </a:p>
          <a:p>
            <a:pPr marL="514350" indent="-514350">
              <a:buSzTx/>
              <a:buAutoNum type="romanUcPeriod"/>
              <a:defRPr sz="1600" b="1">
                <a:latin typeface="Arial"/>
                <a:ea typeface="Arial"/>
                <a:cs typeface="Arial"/>
                <a:sym typeface="Arial"/>
              </a:defRPr>
            </a:pPr>
            <a:r>
              <a:rPr lang="fr-FR" sz="2400" dirty="0" smtClean="0"/>
              <a:t>Vos questions</a:t>
            </a:r>
            <a:endParaRPr lang="fr-FR" sz="2400" dirty="0"/>
          </a:p>
          <a:p>
            <a:pPr marL="514350" indent="-514350">
              <a:spcBef>
                <a:spcPts val="0"/>
              </a:spcBef>
              <a:buSzTx/>
              <a:buAutoNum type="romanUcPeriod"/>
              <a:defRPr sz="1600" b="1">
                <a:latin typeface="Arial"/>
                <a:ea typeface="Arial"/>
                <a:cs typeface="Arial"/>
                <a:sym typeface="Arial"/>
              </a:defRPr>
            </a:pPr>
            <a:endParaRPr lang="fr-FR" sz="1400" dirty="0"/>
          </a:p>
          <a:p>
            <a:pPr marL="514350" indent="-514350">
              <a:buSzTx/>
              <a:buFont typeface="Arial"/>
              <a:buAutoNum type="romanUcPeriod"/>
              <a:defRPr sz="1600" b="1">
                <a:latin typeface="Arial"/>
                <a:ea typeface="Arial"/>
                <a:cs typeface="Arial"/>
                <a:sym typeface="Arial"/>
              </a:defRPr>
            </a:pPr>
            <a:r>
              <a:rPr lang="fr-FR" sz="2400" dirty="0">
                <a:latin typeface="Arial"/>
                <a:cs typeface="Arial"/>
              </a:rPr>
              <a:t>Agenda et dates à retenir </a:t>
            </a:r>
          </a:p>
          <a:p>
            <a:pPr marL="0" indent="0">
              <a:buSzTx/>
              <a:buNone/>
              <a:defRPr sz="1600" b="1">
                <a:latin typeface="Arial"/>
                <a:ea typeface="Arial"/>
                <a:cs typeface="Arial"/>
                <a:sym typeface="Arial"/>
              </a:defRPr>
            </a:pPr>
            <a:endParaRPr lang="fr-FR" sz="2400" dirty="0"/>
          </a:p>
          <a:p>
            <a:pPr marL="0" indent="0">
              <a:spcBef>
                <a:spcPts val="0"/>
              </a:spcBef>
              <a:buSzTx/>
              <a:buNone/>
              <a:defRPr sz="1600" b="1">
                <a:latin typeface="Arial"/>
                <a:ea typeface="Arial"/>
                <a:cs typeface="Arial"/>
                <a:sym typeface="Arial"/>
              </a:defRPr>
            </a:pPr>
            <a:endParaRPr lang="fr-FR" sz="2400" b="1" dirty="0">
              <a:latin typeface="Arial"/>
              <a:ea typeface="Arial"/>
              <a:cs typeface="Arial"/>
            </a:endParaRPr>
          </a:p>
        </p:txBody>
      </p:sp>
      <p:sp>
        <p:nvSpPr>
          <p:cNvPr id="142"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43" name="Rectangle 6"/>
          <p:cNvSpPr/>
          <p:nvPr/>
        </p:nvSpPr>
        <p:spPr>
          <a:xfrm>
            <a:off x="6445566" y="6384035"/>
            <a:ext cx="608382"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44" name="Rectangle 7"/>
          <p:cNvSpPr/>
          <p:nvPr/>
        </p:nvSpPr>
        <p:spPr>
          <a:xfrm>
            <a:off x="7106882" y="6384035"/>
            <a:ext cx="24993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 name="Espace réservé du numéro de diapositive 1">
            <a:extLst>
              <a:ext uri="{FF2B5EF4-FFF2-40B4-BE49-F238E27FC236}">
                <a16:creationId xmlns:a16="http://schemas.microsoft.com/office/drawing/2014/main" id="{EC5BF9AE-05EA-42C2-944C-0AC7B7D3765B}"/>
              </a:ext>
            </a:extLst>
          </p:cNvPr>
          <p:cNvSpPr>
            <a:spLocks noGrp="1"/>
          </p:cNvSpPr>
          <p:nvPr>
            <p:ph type="sldNum" sz="quarter" idx="2"/>
          </p:nvPr>
        </p:nvSpPr>
        <p:spPr/>
        <p:txBody>
          <a:bodyPr/>
          <a:lstStyle/>
          <a:p>
            <a:fld id="{86CB4B4D-7CA3-9044-876B-883B54F8677D}" type="slidenum">
              <a:rPr lang="fr-FR" smtClean="0"/>
              <a:t>3</a:t>
            </a:fld>
            <a:endParaRPr lang="fr-FR"/>
          </a:p>
        </p:txBody>
      </p:sp>
      <p:sp>
        <p:nvSpPr>
          <p:cNvPr id="9"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48" y="2651995"/>
            <a:ext cx="853440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4"/>
          <p:cNvSpPr/>
          <p:nvPr/>
        </p:nvSpPr>
        <p:spPr>
          <a:xfrm>
            <a:off x="314648" y="130304"/>
            <a:ext cx="141340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349" name="Titre 1"/>
          <p:cNvSpPr txBox="1"/>
          <p:nvPr/>
        </p:nvSpPr>
        <p:spPr>
          <a:xfrm>
            <a:off x="254888" y="158192"/>
            <a:ext cx="1473169" cy="353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85800">
              <a:lnSpc>
                <a:spcPct val="90000"/>
              </a:lnSpc>
              <a:defRPr sz="2800" b="1" cap="all">
                <a:solidFill>
                  <a:srgbClr val="92D050"/>
                </a:solidFill>
                <a:latin typeface="Arial"/>
                <a:ea typeface="Arial"/>
                <a:cs typeface="Arial"/>
                <a:sym typeface="Arial"/>
              </a:defRPr>
            </a:lvl1pPr>
          </a:lstStyle>
          <a:p>
            <a:pPr algn="ctr"/>
            <a:r>
              <a:rPr lang="fr-FR" sz="1800" dirty="0">
                <a:solidFill>
                  <a:schemeClr val="bg1"/>
                </a:solidFill>
              </a:rPr>
              <a:t>Sécurité</a:t>
            </a:r>
          </a:p>
        </p:txBody>
      </p:sp>
      <p:sp>
        <p:nvSpPr>
          <p:cNvPr id="16" name="Espace réservé du numéro de diapositive 15">
            <a:extLst>
              <a:ext uri="{FF2B5EF4-FFF2-40B4-BE49-F238E27FC236}">
                <a16:creationId xmlns:a16="http://schemas.microsoft.com/office/drawing/2014/main" id="{22943CFA-0E81-4045-9D97-9328C550D18D}"/>
              </a:ext>
            </a:extLst>
          </p:cNvPr>
          <p:cNvSpPr>
            <a:spLocks noGrp="1"/>
          </p:cNvSpPr>
          <p:nvPr>
            <p:ph type="sldNum" sz="quarter" idx="2"/>
          </p:nvPr>
        </p:nvSpPr>
        <p:spPr/>
        <p:txBody>
          <a:bodyPr/>
          <a:lstStyle/>
          <a:p>
            <a:fld id="{86CB4B4D-7CA3-9044-876B-883B54F8677D}" type="slidenum">
              <a:rPr lang="fr-FR" smtClean="0"/>
              <a:t>30</a:t>
            </a:fld>
            <a:endParaRPr lang="fr-FR"/>
          </a:p>
        </p:txBody>
      </p:sp>
      <p:sp>
        <p:nvSpPr>
          <p:cNvPr id="20" name="Titre 1">
            <a:extLst>
              <a:ext uri="{FF2B5EF4-FFF2-40B4-BE49-F238E27FC236}">
                <a16:creationId xmlns:a16="http://schemas.microsoft.com/office/drawing/2014/main" id="{7747E764-B297-4D7F-AE5A-241CAF870B9D}"/>
              </a:ext>
            </a:extLst>
          </p:cNvPr>
          <p:cNvSpPr txBox="1">
            <a:spLocks/>
          </p:cNvSpPr>
          <p:nvPr/>
        </p:nvSpPr>
        <p:spPr>
          <a:xfrm>
            <a:off x="200979" y="24582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a:solidFill>
                  <a:schemeClr val="accent1">
                    <a:lumMod val="75000"/>
                  </a:schemeClr>
                </a:solidFill>
                <a:latin typeface="Arial" panose="020B0604020202020204" pitchFamily="34" charset="0"/>
                <a:cs typeface="Arial" panose="020B0604020202020204" pitchFamily="34" charset="0"/>
              </a:rPr>
              <a:t>Voisins vigilants et solidaires</a:t>
            </a:r>
          </a:p>
        </p:txBody>
      </p:sp>
      <p:pic>
        <p:nvPicPr>
          <p:cNvPr id="4" name="Image 3"/>
          <p:cNvPicPr>
            <a:picLocks noChangeAspect="1"/>
          </p:cNvPicPr>
          <p:nvPr/>
        </p:nvPicPr>
        <p:blipFill>
          <a:blip r:embed="rId3"/>
          <a:stretch>
            <a:fillRect/>
          </a:stretch>
        </p:blipFill>
        <p:spPr>
          <a:xfrm>
            <a:off x="6777436" y="496130"/>
            <a:ext cx="1863287" cy="618631"/>
          </a:xfrm>
          <a:prstGeom prst="rect">
            <a:avLst/>
          </a:prstGeom>
        </p:spPr>
      </p:pic>
      <p:pic>
        <p:nvPicPr>
          <p:cNvPr id="5" name="Image 4"/>
          <p:cNvPicPr>
            <a:picLocks noChangeAspect="1"/>
          </p:cNvPicPr>
          <p:nvPr/>
        </p:nvPicPr>
        <p:blipFill>
          <a:blip r:embed="rId4"/>
          <a:stretch>
            <a:fillRect/>
          </a:stretch>
        </p:blipFill>
        <p:spPr>
          <a:xfrm>
            <a:off x="3333617" y="5572903"/>
            <a:ext cx="5307106" cy="779929"/>
          </a:xfrm>
          <a:prstGeom prst="rect">
            <a:avLst/>
          </a:prstGeom>
        </p:spPr>
      </p:pic>
      <p:sp>
        <p:nvSpPr>
          <p:cNvPr id="18" name="Espace réservé du contenu 2"/>
          <p:cNvSpPr txBox="1">
            <a:spLocks/>
          </p:cNvSpPr>
          <p:nvPr/>
        </p:nvSpPr>
        <p:spPr>
          <a:xfrm>
            <a:off x="314647" y="1164196"/>
            <a:ext cx="7980699" cy="1720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4pPr>
            <a:lvl5pPr marL="16485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9pPr>
          </a:lstStyle>
          <a:p>
            <a:pPr marL="0" indent="0" algn="just" defTabSz="457200">
              <a:lnSpc>
                <a:spcPct val="100000"/>
              </a:lnSpc>
              <a:spcBef>
                <a:spcPts val="0"/>
              </a:spcBef>
              <a:buSzTx/>
              <a:buNone/>
              <a:defRPr sz="2000" b="1">
                <a:latin typeface="Arial"/>
                <a:ea typeface="Arial"/>
                <a:cs typeface="Arial"/>
                <a:sym typeface="Arial"/>
              </a:defRPr>
            </a:pPr>
            <a:r>
              <a:rPr lang="fr-FR" sz="2000" b="1" u="sng" dirty="0">
                <a:solidFill>
                  <a:schemeClr val="accent1">
                    <a:lumMod val="75000"/>
                  </a:schemeClr>
                </a:solidFill>
                <a:latin typeface="Arial"/>
                <a:ea typeface="Arial"/>
                <a:cs typeface="Arial"/>
              </a:rPr>
              <a:t>Voisinsvigilants.org</a:t>
            </a:r>
            <a:r>
              <a:rPr lang="fr-FR" sz="2000" b="1" dirty="0">
                <a:solidFill>
                  <a:schemeClr val="accent1">
                    <a:lumMod val="75000"/>
                  </a:schemeClr>
                </a:solidFill>
                <a:latin typeface="Arial"/>
                <a:ea typeface="Arial"/>
                <a:cs typeface="Arial"/>
              </a:rPr>
              <a:t> met en relation les habitants pour lutter contre les cambriolages en recréant du lien social avec ses voisins au travers de la plateforme de communication. Une alerte est aussi envoyée à la Police municipale et à la Police nationale à chaque signalement.</a:t>
            </a:r>
          </a:p>
        </p:txBody>
      </p:sp>
      <p:sp>
        <p:nvSpPr>
          <p:cNvPr id="15"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87030112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p:nvPr/>
        </p:nvSpPr>
        <p:spPr>
          <a:xfrm>
            <a:off x="314648" y="130304"/>
            <a:ext cx="141340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349" name="Titre 1"/>
          <p:cNvSpPr txBox="1"/>
          <p:nvPr/>
        </p:nvSpPr>
        <p:spPr>
          <a:xfrm>
            <a:off x="254888" y="158192"/>
            <a:ext cx="1473169" cy="353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85800">
              <a:lnSpc>
                <a:spcPct val="90000"/>
              </a:lnSpc>
              <a:defRPr sz="2800" b="1" cap="all">
                <a:solidFill>
                  <a:srgbClr val="92D050"/>
                </a:solidFill>
                <a:latin typeface="Arial"/>
                <a:ea typeface="Arial"/>
                <a:cs typeface="Arial"/>
                <a:sym typeface="Arial"/>
              </a:defRPr>
            </a:lvl1pPr>
          </a:lstStyle>
          <a:p>
            <a:pPr algn="ctr"/>
            <a:r>
              <a:rPr lang="fr-FR" sz="1800" dirty="0" smtClean="0">
                <a:solidFill>
                  <a:schemeClr val="bg1"/>
                </a:solidFill>
              </a:rPr>
              <a:t>ÉLECTIONS</a:t>
            </a:r>
            <a:endParaRPr lang="fr-FR" sz="1800" dirty="0">
              <a:solidFill>
                <a:schemeClr val="bg1"/>
              </a:solidFill>
            </a:endParaRPr>
          </a:p>
        </p:txBody>
      </p:sp>
      <p:sp>
        <p:nvSpPr>
          <p:cNvPr id="16" name="Espace réservé du numéro de diapositive 15">
            <a:extLst>
              <a:ext uri="{FF2B5EF4-FFF2-40B4-BE49-F238E27FC236}">
                <a16:creationId xmlns:a16="http://schemas.microsoft.com/office/drawing/2014/main" id="{22943CFA-0E81-4045-9D97-9328C550D18D}"/>
              </a:ext>
            </a:extLst>
          </p:cNvPr>
          <p:cNvSpPr>
            <a:spLocks noGrp="1"/>
          </p:cNvSpPr>
          <p:nvPr>
            <p:ph type="sldNum" sz="quarter" idx="2"/>
          </p:nvPr>
        </p:nvSpPr>
        <p:spPr/>
        <p:txBody>
          <a:bodyPr/>
          <a:lstStyle/>
          <a:p>
            <a:fld id="{86CB4B4D-7CA3-9044-876B-883B54F8677D}" type="slidenum">
              <a:rPr lang="fr-FR" smtClean="0"/>
              <a:t>31</a:t>
            </a:fld>
            <a:endParaRPr lang="fr-FR"/>
          </a:p>
        </p:txBody>
      </p:sp>
      <p:sp>
        <p:nvSpPr>
          <p:cNvPr id="20" name="Titre 1">
            <a:extLst>
              <a:ext uri="{FF2B5EF4-FFF2-40B4-BE49-F238E27FC236}">
                <a16:creationId xmlns:a16="http://schemas.microsoft.com/office/drawing/2014/main" id="{7747E764-B297-4D7F-AE5A-241CAF870B9D}"/>
              </a:ext>
            </a:extLst>
          </p:cNvPr>
          <p:cNvSpPr txBox="1">
            <a:spLocks/>
          </p:cNvSpPr>
          <p:nvPr/>
        </p:nvSpPr>
        <p:spPr>
          <a:xfrm>
            <a:off x="200979" y="24582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smtClean="0">
                <a:solidFill>
                  <a:schemeClr val="accent1">
                    <a:lumMod val="75000"/>
                  </a:schemeClr>
                </a:solidFill>
                <a:latin typeface="Arial" panose="020B0604020202020204" pitchFamily="34" charset="0"/>
                <a:cs typeface="Arial" panose="020B0604020202020204" pitchFamily="34" charset="0"/>
              </a:rPr>
              <a:t>Bureau de vote</a:t>
            </a:r>
            <a:endParaRPr lang="fr-FR" sz="3600" b="1" dirty="0">
              <a:solidFill>
                <a:schemeClr val="accent1">
                  <a:lumMod val="75000"/>
                </a:schemeClr>
              </a:solidFill>
              <a:latin typeface="Arial" panose="020B0604020202020204" pitchFamily="34" charset="0"/>
              <a:cs typeface="Arial" panose="020B0604020202020204" pitchFamily="34" charset="0"/>
            </a:endParaRPr>
          </a:p>
        </p:txBody>
      </p:sp>
      <p:sp>
        <p:nvSpPr>
          <p:cNvPr id="18" name="Espace réservé du contenu 2"/>
          <p:cNvSpPr txBox="1">
            <a:spLocks/>
          </p:cNvSpPr>
          <p:nvPr/>
        </p:nvSpPr>
        <p:spPr>
          <a:xfrm>
            <a:off x="314647" y="1164196"/>
            <a:ext cx="7980699" cy="1263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4pPr>
            <a:lvl5pPr marL="16485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j-lt"/>
                <a:ea typeface="+mj-ea"/>
                <a:cs typeface="+mj-cs"/>
                <a:sym typeface="Calibri"/>
              </a:defRPr>
            </a:lvl9pPr>
          </a:lstStyle>
          <a:p>
            <a:pPr marL="0" indent="0" algn="just">
              <a:buNone/>
            </a:pPr>
            <a:r>
              <a:rPr lang="fr-FR" sz="2000" b="1" dirty="0">
                <a:solidFill>
                  <a:schemeClr val="accent1">
                    <a:lumMod val="75000"/>
                  </a:schemeClr>
                </a:solidFill>
                <a:latin typeface="Arial"/>
                <a:ea typeface="Arial"/>
                <a:cs typeface="Arial"/>
              </a:rPr>
              <a:t>Les membres de l’équipe municipale ont souhaité que les activités sportives soient </a:t>
            </a:r>
            <a:r>
              <a:rPr lang="fr-FR" sz="2000" b="1" dirty="0" smtClean="0">
                <a:solidFill>
                  <a:schemeClr val="accent1">
                    <a:lumMod val="75000"/>
                  </a:schemeClr>
                </a:solidFill>
                <a:latin typeface="Arial"/>
                <a:ea typeface="Arial"/>
                <a:cs typeface="Arial"/>
              </a:rPr>
              <a:t>maintenues durant les </a:t>
            </a:r>
            <a:r>
              <a:rPr lang="fr-FR" sz="2000" b="1" dirty="0" smtClean="0">
                <a:solidFill>
                  <a:schemeClr val="accent1">
                    <a:lumMod val="75000"/>
                  </a:schemeClr>
                </a:solidFill>
                <a:latin typeface="Arial"/>
                <a:ea typeface="Arial"/>
                <a:cs typeface="Arial"/>
              </a:rPr>
              <a:t>week-ends </a:t>
            </a:r>
            <a:r>
              <a:rPr lang="fr-FR" sz="2000" b="1" dirty="0" smtClean="0">
                <a:solidFill>
                  <a:schemeClr val="accent1">
                    <a:lumMod val="75000"/>
                  </a:schemeClr>
                </a:solidFill>
                <a:latin typeface="Arial"/>
                <a:ea typeface="Arial"/>
                <a:cs typeface="Arial"/>
              </a:rPr>
              <a:t>électoraux. Les </a:t>
            </a:r>
            <a:r>
              <a:rPr lang="fr-FR" sz="2000" b="1" dirty="0">
                <a:solidFill>
                  <a:schemeClr val="accent1">
                    <a:lumMod val="75000"/>
                  </a:schemeClr>
                </a:solidFill>
                <a:latin typeface="Arial"/>
                <a:ea typeface="Arial"/>
                <a:cs typeface="Arial"/>
              </a:rPr>
              <a:t>bureaux de votes </a:t>
            </a:r>
            <a:r>
              <a:rPr lang="fr-FR" sz="2000" b="1" dirty="0" smtClean="0">
                <a:solidFill>
                  <a:schemeClr val="accent1">
                    <a:lumMod val="75000"/>
                  </a:schemeClr>
                </a:solidFill>
                <a:latin typeface="Arial"/>
                <a:ea typeface="Arial"/>
                <a:cs typeface="Arial"/>
              </a:rPr>
              <a:t>déménageront </a:t>
            </a:r>
            <a:r>
              <a:rPr lang="fr-FR" sz="2000" b="1" dirty="0" smtClean="0">
                <a:solidFill>
                  <a:schemeClr val="accent1">
                    <a:lumMod val="75000"/>
                  </a:schemeClr>
                </a:solidFill>
                <a:latin typeface="Arial"/>
                <a:ea typeface="Arial"/>
                <a:cs typeface="Arial"/>
              </a:rPr>
              <a:t>donc dans </a:t>
            </a:r>
            <a:r>
              <a:rPr lang="fr-FR" sz="2000" b="1" dirty="0">
                <a:solidFill>
                  <a:schemeClr val="accent1">
                    <a:lumMod val="75000"/>
                  </a:schemeClr>
                </a:solidFill>
                <a:latin typeface="Arial"/>
                <a:ea typeface="Arial"/>
                <a:cs typeface="Arial"/>
              </a:rPr>
              <a:t>les équipements disponibles à proximité des gymnases</a:t>
            </a:r>
            <a:r>
              <a:rPr lang="fr-FR" sz="2000" b="1" dirty="0" smtClean="0">
                <a:solidFill>
                  <a:schemeClr val="accent1">
                    <a:lumMod val="75000"/>
                  </a:schemeClr>
                </a:solidFill>
                <a:latin typeface="Arial"/>
                <a:ea typeface="Arial"/>
                <a:cs typeface="Arial"/>
              </a:rPr>
              <a:t>.</a:t>
            </a:r>
          </a:p>
          <a:p>
            <a:pPr marL="0" indent="0" algn="just">
              <a:buNone/>
            </a:pPr>
            <a:r>
              <a:rPr lang="fr-FR" sz="2000" b="1" dirty="0" smtClean="0">
                <a:solidFill>
                  <a:schemeClr val="accent1">
                    <a:lumMod val="75000"/>
                  </a:schemeClr>
                </a:solidFill>
                <a:latin typeface="Arial"/>
                <a:ea typeface="Arial"/>
                <a:cs typeface="Arial"/>
              </a:rPr>
              <a:t>Ainsi, </a:t>
            </a:r>
            <a:r>
              <a:rPr lang="fr-FR" sz="2000" b="1" dirty="0" smtClean="0">
                <a:solidFill>
                  <a:schemeClr val="accent1">
                    <a:lumMod val="75000"/>
                  </a:schemeClr>
                </a:solidFill>
                <a:latin typeface="Arial"/>
                <a:ea typeface="Arial"/>
                <a:cs typeface="Arial"/>
              </a:rPr>
              <a:t>les bureaux de vote 3 et 4 seront installés dans les locaux de l’ancienne maternelle Les Alouettes – rue des </a:t>
            </a:r>
            <a:r>
              <a:rPr lang="fr-FR" sz="2000" b="1" dirty="0" smtClean="0">
                <a:solidFill>
                  <a:schemeClr val="accent1">
                    <a:lumMod val="75000"/>
                  </a:schemeClr>
                </a:solidFill>
                <a:latin typeface="Arial"/>
                <a:ea typeface="Arial"/>
                <a:cs typeface="Arial"/>
              </a:rPr>
              <a:t>Cents-Arpents.</a:t>
            </a:r>
            <a:endParaRPr lang="fr-FR" sz="2000" b="1" dirty="0">
              <a:solidFill>
                <a:schemeClr val="accent1">
                  <a:lumMod val="75000"/>
                </a:schemeClr>
              </a:solidFill>
              <a:latin typeface="Arial"/>
              <a:ea typeface="Arial"/>
              <a:cs typeface="Arial"/>
            </a:endParaRPr>
          </a:p>
        </p:txBody>
      </p:sp>
      <p:sp>
        <p:nvSpPr>
          <p:cNvPr id="15"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pic>
        <p:nvPicPr>
          <p:cNvPr id="2" name="Image 1"/>
          <p:cNvPicPr>
            <a:picLocks noChangeAspect="1"/>
          </p:cNvPicPr>
          <p:nvPr/>
        </p:nvPicPr>
        <p:blipFill rotWithShape="1">
          <a:blip r:embed="rId2"/>
          <a:srcRect t="4664"/>
          <a:stretch/>
        </p:blipFill>
        <p:spPr>
          <a:xfrm>
            <a:off x="2357135" y="3158835"/>
            <a:ext cx="4831687" cy="3046911"/>
          </a:xfrm>
          <a:prstGeom prst="rect">
            <a:avLst/>
          </a:prstGeom>
        </p:spPr>
      </p:pic>
    </p:spTree>
    <p:extLst>
      <p:ext uri="{BB962C8B-B14F-4D97-AF65-F5344CB8AC3E}">
        <p14:creationId xmlns:p14="http://schemas.microsoft.com/office/powerpoint/2010/main" val="255995653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re 1"/>
          <p:cNvSpPr txBox="1"/>
          <p:nvPr/>
        </p:nvSpPr>
        <p:spPr>
          <a:xfrm>
            <a:off x="0" y="2630530"/>
            <a:ext cx="914400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defTabSz="685800">
              <a:lnSpc>
                <a:spcPct val="90000"/>
              </a:lnSpc>
              <a:defRPr sz="3600" b="1" cap="all">
                <a:solidFill>
                  <a:srgbClr val="92D050"/>
                </a:solidFill>
                <a:latin typeface="Arial"/>
                <a:ea typeface="Arial"/>
                <a:cs typeface="Arial"/>
                <a:sym typeface="Arial"/>
              </a:defRPr>
            </a:lvl1pPr>
          </a:lstStyle>
          <a:p>
            <a:r>
              <a:rPr dirty="0">
                <a:solidFill>
                  <a:schemeClr val="accent1">
                    <a:lumMod val="75000"/>
                  </a:schemeClr>
                </a:solidFill>
              </a:rPr>
              <a:t>I</a:t>
            </a:r>
            <a:r>
              <a:rPr lang="fr-FR" dirty="0">
                <a:solidFill>
                  <a:schemeClr val="accent1">
                    <a:lumMod val="75000"/>
                  </a:schemeClr>
                </a:solidFill>
              </a:rPr>
              <a:t>II</a:t>
            </a:r>
            <a:r>
              <a:rPr dirty="0">
                <a:solidFill>
                  <a:schemeClr val="accent1">
                    <a:lumMod val="75000"/>
                  </a:schemeClr>
                </a:solidFill>
              </a:rPr>
              <a:t>. </a:t>
            </a:r>
            <a:r>
              <a:rPr lang="fr-FR" dirty="0">
                <a:solidFill>
                  <a:schemeClr val="accent1">
                    <a:lumMod val="75000"/>
                  </a:schemeClr>
                </a:solidFill>
              </a:rPr>
              <a:t>VOS QUESTIONS</a:t>
            </a:r>
            <a:endParaRPr dirty="0">
              <a:solidFill>
                <a:schemeClr val="accent1">
                  <a:lumMod val="75000"/>
                </a:schemeClr>
              </a:solidFill>
            </a:endParaRP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32</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6"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19006734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9B5BD4-9DDA-4581-B4FF-08B9C9E33E92}"/>
              </a:ext>
            </a:extLst>
          </p:cNvPr>
          <p:cNvSpPr/>
          <p:nvPr/>
        </p:nvSpPr>
        <p:spPr>
          <a:xfrm>
            <a:off x="54590" y="0"/>
            <a:ext cx="8989657" cy="6276108"/>
          </a:xfrm>
          <a:prstGeom prst="rect">
            <a:avLst/>
          </a:prstGeom>
          <a:noFill/>
          <a:ln w="76200" cap="flat">
            <a:solidFill>
              <a:schemeClr val="accent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69" name="Titre 1"/>
          <p:cNvSpPr txBox="1"/>
          <p:nvPr/>
        </p:nvSpPr>
        <p:spPr>
          <a:xfrm>
            <a:off x="261837" y="290945"/>
            <a:ext cx="8557968" cy="5985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normAutofit lnSpcReduction="10000"/>
          </a:bodyPr>
          <a:lstStyle>
            <a:lvl1pPr algn="ctr" defTabSz="685800">
              <a:lnSpc>
                <a:spcPct val="90000"/>
              </a:lnSpc>
              <a:defRPr sz="3600">
                <a:latin typeface="Arial"/>
                <a:ea typeface="Arial"/>
                <a:cs typeface="Arial"/>
                <a:sym typeface="Arial"/>
              </a:defRPr>
            </a:lvl1pPr>
          </a:lstStyle>
          <a:p>
            <a:pPr>
              <a:defRPr sz="3600">
                <a:latin typeface="Arial"/>
                <a:ea typeface="Arial"/>
                <a:cs typeface="Arial"/>
                <a:sym typeface="Arial"/>
              </a:defRPr>
            </a:pPr>
            <a:r>
              <a:rPr lang="fr-FR" b="1" cap="all" dirty="0">
                <a:solidFill>
                  <a:schemeClr val="accent1">
                    <a:lumMod val="75000"/>
                  </a:schemeClr>
                </a:solidFill>
              </a:rPr>
              <a:t>VOS QUESTIONS</a:t>
            </a:r>
          </a:p>
          <a:p>
            <a:pPr>
              <a:defRPr sz="3600">
                <a:latin typeface="Arial"/>
                <a:ea typeface="Arial"/>
                <a:cs typeface="Arial"/>
                <a:sym typeface="Arial"/>
              </a:defRPr>
            </a:pPr>
            <a:endParaRPr lang="fr-FR" sz="1400" cap="all" dirty="0">
              <a:solidFill>
                <a:srgbClr val="92D050"/>
              </a:solidFill>
            </a:endParaRPr>
          </a:p>
          <a:p>
            <a:pPr>
              <a:defRPr sz="3600">
                <a:latin typeface="Arial"/>
                <a:ea typeface="Arial"/>
                <a:cs typeface="Arial"/>
                <a:sym typeface="Arial"/>
              </a:defRPr>
            </a:pPr>
            <a:endParaRPr lang="fr-FR" sz="1400" cap="all" dirty="0">
              <a:solidFill>
                <a:srgbClr val="92D050"/>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Certaines réponses ont été apportées lors de la diffusion des slides précédentes.</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r>
              <a:rPr lang="fr-FR" sz="1600" b="1" u="sng" dirty="0">
                <a:solidFill>
                  <a:schemeClr val="tx1"/>
                </a:solidFill>
              </a:rPr>
              <a:t>Questions de M. </a:t>
            </a:r>
            <a:r>
              <a:rPr lang="fr-FR" sz="1600" b="1" u="sng" dirty="0" smtClean="0">
                <a:solidFill>
                  <a:schemeClr val="tx1"/>
                </a:solidFill>
              </a:rPr>
              <a:t>et Mme </a:t>
            </a:r>
            <a:r>
              <a:rPr lang="fr-FR" sz="1600" b="1" u="sng" dirty="0" err="1" smtClean="0">
                <a:solidFill>
                  <a:schemeClr val="tx1"/>
                </a:solidFill>
              </a:rPr>
              <a:t>Amouhi</a:t>
            </a:r>
            <a:r>
              <a:rPr lang="fr-FR" sz="1600" b="1" dirty="0" smtClean="0">
                <a:solidFill>
                  <a:schemeClr val="tx1"/>
                </a:solidFill>
              </a:rPr>
              <a:t> </a:t>
            </a:r>
            <a:r>
              <a:rPr lang="fr-FR" sz="1600" b="1" dirty="0">
                <a:solidFill>
                  <a:schemeClr val="tx1"/>
                </a:solidFill>
              </a:rPr>
              <a:t>:</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Que va devenir l'ancienne maternelle ? Quel projet envisagez-vous à cet emplacement </a:t>
            </a:r>
            <a:r>
              <a:rPr lang="fr-FR" sz="1600" b="1" dirty="0" smtClean="0">
                <a:solidFill>
                  <a:schemeClr val="tx1"/>
                </a:solidFill>
              </a:rPr>
              <a:t>?</a:t>
            </a:r>
          </a:p>
          <a:p>
            <a:pPr lvl="0" algn="l">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Qu'en est-il de la partie de la cour récupérée ? Allez-vous y construire des logements sociaux ? Si oui pourquoi continuer à urbaniser une zone bien dense alors que la politique du </a:t>
            </a:r>
            <a:r>
              <a:rPr lang="fr-FR" sz="1600" b="1" dirty="0" smtClean="0">
                <a:solidFill>
                  <a:schemeClr val="tx1"/>
                </a:solidFill>
              </a:rPr>
              <a:t>Maire </a:t>
            </a:r>
            <a:r>
              <a:rPr lang="fr-FR" sz="1600" b="1" dirty="0">
                <a:solidFill>
                  <a:schemeClr val="tx1"/>
                </a:solidFill>
              </a:rPr>
              <a:t>(comme évoqué lors du </a:t>
            </a:r>
            <a:r>
              <a:rPr lang="fr-FR" sz="1600" b="1" dirty="0" smtClean="0">
                <a:solidFill>
                  <a:schemeClr val="tx1"/>
                </a:solidFill>
              </a:rPr>
              <a:t>Conseil </a:t>
            </a:r>
            <a:r>
              <a:rPr lang="fr-FR" sz="1600" b="1" dirty="0">
                <a:solidFill>
                  <a:schemeClr val="tx1"/>
                </a:solidFill>
              </a:rPr>
              <a:t>municipal) est de ne pas trop urbaniser la ville de </a:t>
            </a:r>
            <a:r>
              <a:rPr lang="fr-FR" sz="1600" b="1" dirty="0" smtClean="0">
                <a:solidFill>
                  <a:schemeClr val="tx1"/>
                </a:solidFill>
              </a:rPr>
              <a:t>Carrières-sur-Seine ?</a:t>
            </a:r>
          </a:p>
          <a:p>
            <a:pPr marL="285750" lvl="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Que comptez-vous mettre en place pour désenclaver socialement le quartier et avoir plus de mixité sociale </a:t>
            </a:r>
            <a:r>
              <a:rPr lang="fr-FR" sz="1600" b="1" dirty="0" smtClean="0">
                <a:solidFill>
                  <a:schemeClr val="tx1"/>
                </a:solidFill>
              </a:rPr>
              <a:t>?</a:t>
            </a:r>
          </a:p>
          <a:p>
            <a:pPr marL="285750" lvl="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Quelle est votre solution pour la gestion des déchets qui persistent malgré les nouveaux containers et les dépôts sauvage d'encombrants </a:t>
            </a:r>
            <a:r>
              <a:rPr lang="fr-FR" sz="1600" b="1" dirty="0" smtClean="0">
                <a:solidFill>
                  <a:schemeClr val="tx1"/>
                </a:solidFill>
              </a:rPr>
              <a:t>?</a:t>
            </a:r>
          </a:p>
          <a:p>
            <a:pPr marL="285750" lvl="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Nous aimerions être informés de l'évolution et des étapes des travaux de réhabilitation du quartier (la résidence du soleil levant est dans le quartier et de ce fait est impactée). Nous consultons régulièrement le site de la ville qui n'est plus à jour concernant ce sujet-là . Exemple : quand le bâtiment rouge sera détruit ? Où seront déplacés la pharmacie, la supérette et la ludothèque ?</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571500" indent="-571500">
              <a:buFont typeface="Arial" panose="020B0604020202020204" pitchFamily="34" charset="0"/>
              <a:buChar char="•"/>
              <a:defRPr sz="3600">
                <a:latin typeface="Arial"/>
                <a:ea typeface="Arial"/>
                <a:cs typeface="Arial"/>
                <a:sym typeface="Arial"/>
              </a:defRPr>
            </a:pPr>
            <a:endParaRPr lang="fr-FR" b="1" cap="all" dirty="0">
              <a:solidFill>
                <a:srgbClr val="92D050"/>
              </a:solidFill>
            </a:endParaRPr>
          </a:p>
        </p:txBody>
      </p:sp>
      <p:sp>
        <p:nvSpPr>
          <p:cNvPr id="3" name="Espace réservé du numéro de diapositive 2">
            <a:extLst>
              <a:ext uri="{FF2B5EF4-FFF2-40B4-BE49-F238E27FC236}">
                <a16:creationId xmlns:a16="http://schemas.microsoft.com/office/drawing/2014/main" id="{B596981B-ABAD-4610-AC15-43FC28FC2A06}"/>
              </a:ext>
            </a:extLst>
          </p:cNvPr>
          <p:cNvSpPr>
            <a:spLocks noGrp="1"/>
          </p:cNvSpPr>
          <p:nvPr>
            <p:ph type="sldNum" sz="quarter" idx="2"/>
          </p:nvPr>
        </p:nvSpPr>
        <p:spPr/>
        <p:txBody>
          <a:bodyPr/>
          <a:lstStyle/>
          <a:p>
            <a:fld id="{86CB4B4D-7CA3-9044-876B-883B54F8677D}" type="slidenum">
              <a:rPr lang="fr-FR" smtClean="0"/>
              <a:t>33</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7"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62739516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9B5BD4-9DDA-4581-B4FF-08B9C9E33E92}"/>
              </a:ext>
            </a:extLst>
          </p:cNvPr>
          <p:cNvSpPr/>
          <p:nvPr/>
        </p:nvSpPr>
        <p:spPr>
          <a:xfrm>
            <a:off x="54590" y="0"/>
            <a:ext cx="8989657" cy="6276108"/>
          </a:xfrm>
          <a:prstGeom prst="rect">
            <a:avLst/>
          </a:prstGeom>
          <a:noFill/>
          <a:ln w="76200" cap="flat">
            <a:solidFill>
              <a:schemeClr val="accent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69" name="Titre 1"/>
          <p:cNvSpPr txBox="1"/>
          <p:nvPr/>
        </p:nvSpPr>
        <p:spPr>
          <a:xfrm>
            <a:off x="261836" y="367989"/>
            <a:ext cx="8714895" cy="5908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normAutofit/>
          </a:bodyPr>
          <a:lstStyle>
            <a:lvl1pPr algn="ctr" defTabSz="685800">
              <a:lnSpc>
                <a:spcPct val="90000"/>
              </a:lnSpc>
              <a:defRPr sz="3600">
                <a:latin typeface="Arial"/>
                <a:ea typeface="Arial"/>
                <a:cs typeface="Arial"/>
                <a:sym typeface="Arial"/>
              </a:defRPr>
            </a:lvl1pPr>
          </a:lstStyle>
          <a:p>
            <a:pPr>
              <a:defRPr sz="3600">
                <a:latin typeface="Arial"/>
                <a:ea typeface="Arial"/>
                <a:cs typeface="Arial"/>
                <a:sym typeface="Arial"/>
              </a:defRPr>
            </a:pPr>
            <a:r>
              <a:rPr lang="fr-FR" b="1" cap="all" dirty="0">
                <a:solidFill>
                  <a:schemeClr val="accent1">
                    <a:lumMod val="75000"/>
                  </a:schemeClr>
                </a:solidFill>
              </a:rPr>
              <a:t>VOS QUESTIONS</a:t>
            </a:r>
          </a:p>
          <a:p>
            <a:pPr>
              <a:defRPr sz="3600">
                <a:latin typeface="Arial"/>
                <a:ea typeface="Arial"/>
                <a:cs typeface="Arial"/>
                <a:sym typeface="Arial"/>
              </a:defRPr>
            </a:pPr>
            <a:endParaRPr lang="fr-FR" sz="1400" cap="all" dirty="0">
              <a:solidFill>
                <a:srgbClr val="92D050"/>
              </a:solidFill>
            </a:endParaRPr>
          </a:p>
          <a:p>
            <a:pPr>
              <a:defRPr sz="3600">
                <a:latin typeface="Arial"/>
                <a:ea typeface="Arial"/>
                <a:cs typeface="Arial"/>
                <a:sym typeface="Arial"/>
              </a:defRPr>
            </a:pPr>
            <a:endParaRPr lang="fr-FR" sz="1600" cap="all" dirty="0">
              <a:solidFill>
                <a:srgbClr val="92D050"/>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La sécurité dans le quartier : que mettez-vous en place contre les nuisances des </a:t>
            </a:r>
            <a:r>
              <a:rPr lang="fr-FR" sz="1600" b="1" dirty="0" err="1" smtClean="0">
                <a:solidFill>
                  <a:schemeClr val="tx1"/>
                </a:solidFill>
              </a:rPr>
              <a:t>motos-cross</a:t>
            </a:r>
            <a:r>
              <a:rPr lang="fr-FR" sz="1600" b="1" dirty="0" smtClean="0">
                <a:solidFill>
                  <a:schemeClr val="tx1"/>
                </a:solidFill>
              </a:rPr>
              <a:t> </a:t>
            </a:r>
            <a:r>
              <a:rPr lang="fr-FR" sz="1600" b="1" dirty="0">
                <a:solidFill>
                  <a:schemeClr val="tx1"/>
                </a:solidFill>
              </a:rPr>
              <a:t>et les feux de poubelles </a:t>
            </a:r>
            <a:r>
              <a:rPr lang="fr-FR" sz="1600" b="1" dirty="0" smtClean="0">
                <a:solidFill>
                  <a:schemeClr val="tx1"/>
                </a:solidFill>
              </a:rPr>
              <a:t>?</a:t>
            </a:r>
          </a:p>
          <a:p>
            <a:pPr marL="285750" lvl="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smtClean="0">
                <a:solidFill>
                  <a:schemeClr val="tx1"/>
                </a:solidFill>
              </a:rPr>
              <a:t>La voirie : </a:t>
            </a:r>
            <a:r>
              <a:rPr lang="fr-FR" sz="1600" b="1" dirty="0">
                <a:solidFill>
                  <a:schemeClr val="tx1"/>
                </a:solidFill>
              </a:rPr>
              <a:t>les routes sont en très mauvais état et les travaux sont encore loin d'être achevés, est-il possible de remettre en état quelques routes, notamment celle entre l'ancienne maternelle des alouettes et le nouveau bâtiment.</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r>
              <a:rPr lang="fr-FR" sz="1600" b="1" u="sng" dirty="0" smtClean="0">
                <a:solidFill>
                  <a:schemeClr val="tx1"/>
                </a:solidFill>
              </a:rPr>
              <a:t>Question </a:t>
            </a:r>
            <a:r>
              <a:rPr lang="fr-FR" sz="1600" b="1" u="sng" dirty="0">
                <a:solidFill>
                  <a:schemeClr val="tx1"/>
                </a:solidFill>
              </a:rPr>
              <a:t>de </a:t>
            </a:r>
            <a:r>
              <a:rPr lang="fr-FR" sz="1600" b="1" u="sng" dirty="0" smtClean="0">
                <a:solidFill>
                  <a:schemeClr val="tx1"/>
                </a:solidFill>
              </a:rPr>
              <a:t>Mme Martin</a:t>
            </a:r>
            <a:r>
              <a:rPr lang="fr-FR" sz="1600" b="1" dirty="0" smtClean="0">
                <a:solidFill>
                  <a:schemeClr val="tx1"/>
                </a:solidFill>
              </a:rPr>
              <a:t> :</a:t>
            </a: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smtClean="0">
                <a:solidFill>
                  <a:schemeClr val="tx1"/>
                </a:solidFill>
              </a:rPr>
              <a:t>Rue Vaucanson : Création d’une bande cyclable pour pouvoir remonter cette rue en sens interdit ?</a:t>
            </a:r>
          </a:p>
          <a:p>
            <a:pPr marL="285750" lvl="0" indent="-285750" algn="l">
              <a:buFont typeface="Arial" panose="020B0604020202020204" pitchFamily="34" charset="0"/>
              <a:buChar char="•"/>
              <a:defRPr sz="3600">
                <a:latin typeface="Arial"/>
                <a:ea typeface="Arial"/>
                <a:cs typeface="Arial"/>
                <a:sym typeface="Arial"/>
              </a:defRPr>
            </a:pPr>
            <a:endParaRPr lang="fr-FR" sz="1600" b="1" dirty="0" smtClean="0">
              <a:solidFill>
                <a:schemeClr val="tx1"/>
              </a:solidFill>
            </a:endParaRPr>
          </a:p>
          <a:p>
            <a:pPr algn="l">
              <a:defRPr sz="3600">
                <a:latin typeface="Arial"/>
                <a:ea typeface="Arial"/>
                <a:cs typeface="Arial"/>
                <a:sym typeface="Arial"/>
              </a:defRPr>
            </a:pPr>
            <a:r>
              <a:rPr lang="fr-FR" sz="1600" b="1" u="sng" dirty="0" smtClean="0">
                <a:solidFill>
                  <a:schemeClr val="tx1"/>
                </a:solidFill>
              </a:rPr>
              <a:t>Question </a:t>
            </a:r>
            <a:r>
              <a:rPr lang="fr-FR" sz="1600" b="1" u="sng" dirty="0">
                <a:solidFill>
                  <a:schemeClr val="tx1"/>
                </a:solidFill>
              </a:rPr>
              <a:t>de </a:t>
            </a:r>
            <a:r>
              <a:rPr lang="fr-FR" sz="1600" b="1" u="sng" dirty="0" smtClean="0">
                <a:solidFill>
                  <a:schemeClr val="tx1"/>
                </a:solidFill>
              </a:rPr>
              <a:t>M. </a:t>
            </a:r>
            <a:r>
              <a:rPr lang="fr-FR" sz="1600" b="1" u="sng" dirty="0" err="1" smtClean="0">
                <a:solidFill>
                  <a:schemeClr val="tx1"/>
                </a:solidFill>
              </a:rPr>
              <a:t>Negre</a:t>
            </a:r>
            <a:r>
              <a:rPr lang="fr-FR" sz="1600" b="1" dirty="0" smtClean="0">
                <a:solidFill>
                  <a:schemeClr val="tx1"/>
                </a:solidFill>
              </a:rPr>
              <a:t> :</a:t>
            </a:r>
            <a:endParaRPr lang="fr-FR" sz="1600" b="1" dirty="0">
              <a:solidFill>
                <a:schemeClr val="tx1"/>
              </a:solidFill>
            </a:endParaRPr>
          </a:p>
          <a:p>
            <a:pPr lvl="0" algn="l">
              <a:defRPr sz="3600">
                <a:latin typeface="Arial"/>
                <a:ea typeface="Arial"/>
                <a:cs typeface="Arial"/>
                <a:sym typeface="Arial"/>
              </a:defRPr>
            </a:pPr>
            <a:endParaRPr lang="fr-FR" sz="1600" b="1" dirty="0" smtClean="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Nouvelles constructions au Printemps : Création d’un arrêt de bus prévue ? </a:t>
            </a:r>
            <a:endParaRPr lang="fr-FR" sz="1600" b="1" dirty="0" smtClean="0">
              <a:solidFill>
                <a:schemeClr val="tx1"/>
              </a:solidFill>
            </a:endParaRPr>
          </a:p>
          <a:p>
            <a:pPr lvl="0" algn="l">
              <a:defRPr sz="3600">
                <a:latin typeface="Arial"/>
                <a:ea typeface="Arial"/>
                <a:cs typeface="Arial"/>
                <a:sym typeface="Arial"/>
              </a:defRPr>
            </a:pPr>
            <a:endParaRPr lang="fr-FR" sz="1600" b="1" dirty="0" smtClean="0">
              <a:solidFill>
                <a:schemeClr val="tx1"/>
              </a:solidFill>
            </a:endParaRPr>
          </a:p>
          <a:p>
            <a:pPr algn="l">
              <a:defRPr sz="3600">
                <a:latin typeface="Arial"/>
                <a:ea typeface="Arial"/>
                <a:cs typeface="Arial"/>
                <a:sym typeface="Arial"/>
              </a:defRPr>
            </a:pPr>
            <a:r>
              <a:rPr lang="fr-FR" sz="1600" b="1" u="sng" dirty="0" smtClean="0">
                <a:solidFill>
                  <a:schemeClr val="tx1"/>
                </a:solidFill>
              </a:rPr>
              <a:t>Question </a:t>
            </a:r>
            <a:r>
              <a:rPr lang="fr-FR" sz="1600" b="1" u="sng" dirty="0">
                <a:solidFill>
                  <a:schemeClr val="tx1"/>
                </a:solidFill>
              </a:rPr>
              <a:t>de </a:t>
            </a:r>
            <a:r>
              <a:rPr lang="fr-FR" sz="1600" b="1" u="sng" dirty="0" smtClean="0">
                <a:solidFill>
                  <a:schemeClr val="tx1"/>
                </a:solidFill>
              </a:rPr>
              <a:t>M. Umenc</a:t>
            </a:r>
            <a:r>
              <a:rPr lang="fr-FR" sz="1600" b="1" dirty="0" smtClean="0">
                <a:solidFill>
                  <a:schemeClr val="tx1"/>
                </a:solidFill>
              </a:rPr>
              <a:t> :</a:t>
            </a: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smtClean="0">
                <a:solidFill>
                  <a:schemeClr val="tx1"/>
                </a:solidFill>
              </a:rPr>
              <a:t>Nouvelles constructions au Printemps : Création d’une voie douce pour se rendre dans le centre de Carrières-sur-Seine ?</a:t>
            </a:r>
          </a:p>
          <a:p>
            <a:pPr algn="l">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571500" indent="-571500">
              <a:buFont typeface="Arial" panose="020B0604020202020204" pitchFamily="34" charset="0"/>
              <a:buChar char="•"/>
              <a:defRPr sz="3600">
                <a:latin typeface="Arial"/>
                <a:ea typeface="Arial"/>
                <a:cs typeface="Arial"/>
                <a:sym typeface="Arial"/>
              </a:defRPr>
            </a:pPr>
            <a:endParaRPr lang="fr-FR" b="1" cap="all" dirty="0">
              <a:solidFill>
                <a:srgbClr val="92D050"/>
              </a:solidFill>
            </a:endParaRPr>
          </a:p>
        </p:txBody>
      </p:sp>
      <p:sp>
        <p:nvSpPr>
          <p:cNvPr id="3" name="Espace réservé du numéro de diapositive 2">
            <a:extLst>
              <a:ext uri="{FF2B5EF4-FFF2-40B4-BE49-F238E27FC236}">
                <a16:creationId xmlns:a16="http://schemas.microsoft.com/office/drawing/2014/main" id="{B596981B-ABAD-4610-AC15-43FC28FC2A06}"/>
              </a:ext>
            </a:extLst>
          </p:cNvPr>
          <p:cNvSpPr>
            <a:spLocks noGrp="1"/>
          </p:cNvSpPr>
          <p:nvPr>
            <p:ph type="sldNum" sz="quarter" idx="2"/>
          </p:nvPr>
        </p:nvSpPr>
        <p:spPr/>
        <p:txBody>
          <a:bodyPr/>
          <a:lstStyle/>
          <a:p>
            <a:fld id="{86CB4B4D-7CA3-9044-876B-883B54F8677D}" type="slidenum">
              <a:rPr lang="fr-FR" smtClean="0"/>
              <a:t>34</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7"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130134770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9B5BD4-9DDA-4581-B4FF-08B9C9E33E92}"/>
              </a:ext>
            </a:extLst>
          </p:cNvPr>
          <p:cNvSpPr/>
          <p:nvPr/>
        </p:nvSpPr>
        <p:spPr>
          <a:xfrm>
            <a:off x="54590" y="0"/>
            <a:ext cx="8989657" cy="6276108"/>
          </a:xfrm>
          <a:prstGeom prst="rect">
            <a:avLst/>
          </a:prstGeom>
          <a:noFill/>
          <a:ln w="76200" cap="flat">
            <a:solidFill>
              <a:schemeClr val="accent1">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j-lt"/>
              <a:ea typeface="+mj-ea"/>
              <a:cs typeface="+mj-cs"/>
              <a:sym typeface="Calibri"/>
            </a:endParaRPr>
          </a:p>
        </p:txBody>
      </p:sp>
      <p:sp>
        <p:nvSpPr>
          <p:cNvPr id="169" name="Titre 1"/>
          <p:cNvSpPr txBox="1"/>
          <p:nvPr/>
        </p:nvSpPr>
        <p:spPr>
          <a:xfrm>
            <a:off x="261836" y="367989"/>
            <a:ext cx="8714895" cy="5908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normAutofit/>
          </a:bodyPr>
          <a:lstStyle>
            <a:lvl1pPr algn="ctr" defTabSz="685800">
              <a:lnSpc>
                <a:spcPct val="90000"/>
              </a:lnSpc>
              <a:defRPr sz="3600">
                <a:latin typeface="Arial"/>
                <a:ea typeface="Arial"/>
                <a:cs typeface="Arial"/>
                <a:sym typeface="Arial"/>
              </a:defRPr>
            </a:lvl1pPr>
          </a:lstStyle>
          <a:p>
            <a:pPr>
              <a:defRPr sz="3600">
                <a:latin typeface="Arial"/>
                <a:ea typeface="Arial"/>
                <a:cs typeface="Arial"/>
                <a:sym typeface="Arial"/>
              </a:defRPr>
            </a:pPr>
            <a:r>
              <a:rPr lang="fr-FR" b="1" cap="all" dirty="0">
                <a:solidFill>
                  <a:schemeClr val="accent1">
                    <a:lumMod val="75000"/>
                  </a:schemeClr>
                </a:solidFill>
              </a:rPr>
              <a:t>VOS QUESTIONS</a:t>
            </a:r>
          </a:p>
          <a:p>
            <a:pPr>
              <a:defRPr sz="3600">
                <a:latin typeface="Arial"/>
                <a:ea typeface="Arial"/>
                <a:cs typeface="Arial"/>
                <a:sym typeface="Arial"/>
              </a:defRPr>
            </a:pPr>
            <a:endParaRPr lang="fr-FR" sz="1400" cap="all" dirty="0">
              <a:solidFill>
                <a:srgbClr val="92D050"/>
              </a:solidFill>
            </a:endParaRPr>
          </a:p>
          <a:p>
            <a:pPr>
              <a:defRPr sz="3600">
                <a:latin typeface="Arial"/>
                <a:ea typeface="Arial"/>
                <a:cs typeface="Arial"/>
                <a:sym typeface="Arial"/>
              </a:defRPr>
            </a:pPr>
            <a:endParaRPr lang="fr-FR" sz="1600" cap="all" dirty="0">
              <a:solidFill>
                <a:srgbClr val="92D050"/>
              </a:solidFill>
            </a:endParaRPr>
          </a:p>
          <a:p>
            <a:pPr algn="l">
              <a:defRPr sz="3600">
                <a:latin typeface="Arial"/>
                <a:ea typeface="Arial"/>
                <a:cs typeface="Arial"/>
                <a:sym typeface="Arial"/>
              </a:defRPr>
            </a:pPr>
            <a:r>
              <a:rPr lang="fr-FR" sz="1600" b="1" u="sng" dirty="0" smtClean="0">
                <a:solidFill>
                  <a:schemeClr val="tx1"/>
                </a:solidFill>
              </a:rPr>
              <a:t>Question </a:t>
            </a:r>
            <a:r>
              <a:rPr lang="fr-FR" sz="1600" b="1" u="sng" dirty="0">
                <a:solidFill>
                  <a:schemeClr val="tx1"/>
                </a:solidFill>
              </a:rPr>
              <a:t>de </a:t>
            </a:r>
            <a:r>
              <a:rPr lang="fr-FR" sz="1600" b="1" u="sng" dirty="0" smtClean="0">
                <a:solidFill>
                  <a:schemeClr val="tx1"/>
                </a:solidFill>
              </a:rPr>
              <a:t>M. </a:t>
            </a:r>
            <a:r>
              <a:rPr lang="fr-FR" sz="1600" b="1" u="sng" dirty="0" err="1" smtClean="0">
                <a:solidFill>
                  <a:schemeClr val="tx1"/>
                </a:solidFill>
              </a:rPr>
              <a:t>Marguet</a:t>
            </a:r>
            <a:r>
              <a:rPr lang="fr-FR" sz="1600" b="1" dirty="0" smtClean="0">
                <a:solidFill>
                  <a:schemeClr val="tx1"/>
                </a:solidFill>
              </a:rPr>
              <a:t> :</a:t>
            </a: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smtClean="0">
                <a:solidFill>
                  <a:schemeClr val="tx1"/>
                </a:solidFill>
              </a:rPr>
              <a:t>Rue du Printemps : Réfection prévue ?</a:t>
            </a:r>
          </a:p>
          <a:p>
            <a:pPr marL="285750" lvl="0" indent="-285750" algn="l">
              <a:buFont typeface="Arial" panose="020B0604020202020204" pitchFamily="34" charset="0"/>
              <a:buChar char="•"/>
              <a:defRPr sz="3600">
                <a:latin typeface="Arial"/>
                <a:ea typeface="Arial"/>
                <a:cs typeface="Arial"/>
                <a:sym typeface="Arial"/>
              </a:defRPr>
            </a:pPr>
            <a:endParaRPr lang="fr-FR" sz="1600" b="1" dirty="0" smtClean="0">
              <a:solidFill>
                <a:schemeClr val="tx1"/>
              </a:solidFill>
            </a:endParaRPr>
          </a:p>
          <a:p>
            <a:pPr algn="l">
              <a:defRPr sz="3600">
                <a:latin typeface="Arial"/>
                <a:ea typeface="Arial"/>
                <a:cs typeface="Arial"/>
                <a:sym typeface="Arial"/>
              </a:defRPr>
            </a:pPr>
            <a:r>
              <a:rPr lang="fr-FR" sz="1600" b="1" u="sng" dirty="0">
                <a:solidFill>
                  <a:schemeClr val="tx1"/>
                </a:solidFill>
              </a:rPr>
              <a:t>Questions de </a:t>
            </a:r>
            <a:r>
              <a:rPr lang="fr-FR" sz="1600" b="1" u="sng" dirty="0" smtClean="0">
                <a:solidFill>
                  <a:schemeClr val="tx1"/>
                </a:solidFill>
              </a:rPr>
              <a:t>M. Sauvestre</a:t>
            </a:r>
            <a:r>
              <a:rPr lang="fr-FR" sz="1600" b="1" dirty="0" smtClean="0">
                <a:solidFill>
                  <a:schemeClr val="tx1"/>
                </a:solidFill>
              </a:rPr>
              <a:t> :</a:t>
            </a:r>
            <a:endParaRPr lang="fr-FR" sz="1600" b="1" dirty="0">
              <a:solidFill>
                <a:schemeClr val="tx1"/>
              </a:solidFill>
            </a:endParaRPr>
          </a:p>
          <a:p>
            <a:pPr lvl="0" algn="l">
              <a:defRPr sz="3600">
                <a:latin typeface="Arial"/>
                <a:ea typeface="Arial"/>
                <a:cs typeface="Arial"/>
                <a:sym typeface="Arial"/>
              </a:defRPr>
            </a:pPr>
            <a:endParaRPr lang="fr-FR" sz="1600" b="1" dirty="0" smtClean="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Aménagement de l’entrée de Ville : Fleurissement </a:t>
            </a:r>
            <a:r>
              <a:rPr lang="fr-FR" sz="1600" b="1" dirty="0" smtClean="0">
                <a:solidFill>
                  <a:schemeClr val="tx1"/>
                </a:solidFill>
              </a:rPr>
              <a:t>?</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smtClean="0">
                <a:solidFill>
                  <a:schemeClr val="tx1"/>
                </a:solidFill>
              </a:rPr>
              <a:t>Circulation dans le quartier en fonction de l’arrivée des nouveaux habitants de « Printemps en </a:t>
            </a:r>
            <a:r>
              <a:rPr lang="fr-FR" sz="1600" b="1" dirty="0" smtClean="0">
                <a:solidFill>
                  <a:schemeClr val="tx1"/>
                </a:solidFill>
              </a:rPr>
              <a:t>Scène</a:t>
            </a:r>
            <a:r>
              <a:rPr lang="fr-FR" sz="1600" b="1" dirty="0" smtClean="0">
                <a:solidFill>
                  <a:schemeClr val="tx1"/>
                </a:solidFill>
              </a:rPr>
              <a:t> »?</a:t>
            </a:r>
          </a:p>
          <a:p>
            <a:pPr marL="285750" lvl="0" indent="-285750" algn="l">
              <a:buFont typeface="Arial" panose="020B0604020202020204" pitchFamily="34" charset="0"/>
              <a:buChar char="•"/>
              <a:defRPr sz="3600">
                <a:latin typeface="Arial"/>
                <a:ea typeface="Arial"/>
                <a:cs typeface="Arial"/>
                <a:sym typeface="Arial"/>
              </a:defRPr>
            </a:pPr>
            <a:endParaRPr lang="fr-FR" sz="1600" b="1" dirty="0" smtClean="0">
              <a:solidFill>
                <a:schemeClr val="tx1"/>
              </a:solidFill>
            </a:endParaRPr>
          </a:p>
          <a:p>
            <a:pPr algn="l">
              <a:defRPr sz="3600">
                <a:latin typeface="Arial"/>
                <a:ea typeface="Arial"/>
                <a:cs typeface="Arial"/>
                <a:sym typeface="Arial"/>
              </a:defRPr>
            </a:pPr>
            <a:r>
              <a:rPr lang="fr-FR" sz="1600" b="1" u="sng" dirty="0" smtClean="0">
                <a:solidFill>
                  <a:schemeClr val="tx1"/>
                </a:solidFill>
              </a:rPr>
              <a:t>Question </a:t>
            </a:r>
            <a:r>
              <a:rPr lang="fr-FR" sz="1600" b="1" u="sng" dirty="0">
                <a:solidFill>
                  <a:schemeClr val="tx1"/>
                </a:solidFill>
              </a:rPr>
              <a:t>de </a:t>
            </a:r>
            <a:r>
              <a:rPr lang="fr-FR" sz="1600" b="1" u="sng" dirty="0" smtClean="0">
                <a:solidFill>
                  <a:schemeClr val="tx1"/>
                </a:solidFill>
              </a:rPr>
              <a:t>M. Renaud</a:t>
            </a:r>
            <a:r>
              <a:rPr lang="fr-FR" sz="1600" b="1" dirty="0" smtClean="0">
                <a:solidFill>
                  <a:schemeClr val="tx1"/>
                </a:solidFill>
              </a:rPr>
              <a:t> :</a:t>
            </a: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Installation de vidéo protection dans le quartier du Printemps </a:t>
            </a:r>
            <a:r>
              <a:rPr lang="fr-FR" sz="1600" b="1" dirty="0" smtClean="0">
                <a:solidFill>
                  <a:schemeClr val="tx1"/>
                </a:solidFill>
              </a:rPr>
              <a:t>?</a:t>
            </a: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r>
              <a:rPr lang="fr-FR" sz="1600" b="1" u="sng" dirty="0" smtClean="0">
                <a:solidFill>
                  <a:schemeClr val="tx1"/>
                </a:solidFill>
              </a:rPr>
              <a:t>Question </a:t>
            </a:r>
            <a:r>
              <a:rPr lang="fr-FR" sz="1600" b="1" u="sng" dirty="0">
                <a:solidFill>
                  <a:schemeClr val="tx1"/>
                </a:solidFill>
              </a:rPr>
              <a:t>de </a:t>
            </a:r>
            <a:r>
              <a:rPr lang="fr-FR" sz="1600" b="1" u="sng" dirty="0" smtClean="0">
                <a:solidFill>
                  <a:schemeClr val="tx1"/>
                </a:solidFill>
              </a:rPr>
              <a:t>M. Force</a:t>
            </a:r>
            <a:r>
              <a:rPr lang="fr-FR" sz="1600" b="1" dirty="0" smtClean="0">
                <a:solidFill>
                  <a:schemeClr val="tx1"/>
                </a:solidFill>
              </a:rPr>
              <a:t> :</a:t>
            </a: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lvl="0" indent="-285750" algn="l">
              <a:buFont typeface="Arial" panose="020B0604020202020204" pitchFamily="34" charset="0"/>
              <a:buChar char="•"/>
              <a:defRPr sz="3600">
                <a:latin typeface="Arial"/>
                <a:ea typeface="Arial"/>
                <a:cs typeface="Arial"/>
                <a:sym typeface="Arial"/>
              </a:defRPr>
            </a:pPr>
            <a:r>
              <a:rPr lang="fr-FR" sz="1600" b="1" dirty="0">
                <a:solidFill>
                  <a:schemeClr val="tx1"/>
                </a:solidFill>
              </a:rPr>
              <a:t>Possibilité de déplacer le stop de la rue du Général Leclerc de Sartrouville à la rue Vaucanson ?</a:t>
            </a:r>
          </a:p>
          <a:p>
            <a:pPr marL="285750" lvl="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algn="l">
              <a:defRPr sz="3600">
                <a:latin typeface="Arial"/>
                <a:ea typeface="Arial"/>
                <a:cs typeface="Arial"/>
                <a:sym typeface="Arial"/>
              </a:defRPr>
            </a:pPr>
            <a:endParaRPr lang="fr-FR" sz="1600" b="1" dirty="0">
              <a:solidFill>
                <a:schemeClr val="tx1"/>
              </a:solidFill>
            </a:endParaRPr>
          </a:p>
          <a:p>
            <a:pPr marL="285750" indent="-285750" algn="l">
              <a:buFont typeface="Arial" panose="020B0604020202020204" pitchFamily="34" charset="0"/>
              <a:buChar char="•"/>
              <a:defRPr sz="3600">
                <a:latin typeface="Arial"/>
                <a:ea typeface="Arial"/>
                <a:cs typeface="Arial"/>
                <a:sym typeface="Arial"/>
              </a:defRPr>
            </a:pPr>
            <a:endParaRPr lang="fr-FR" sz="1600" b="1" dirty="0">
              <a:solidFill>
                <a:schemeClr val="tx1"/>
              </a:solidFill>
            </a:endParaRPr>
          </a:p>
          <a:p>
            <a:pPr marL="571500" indent="-571500">
              <a:buFont typeface="Arial" panose="020B0604020202020204" pitchFamily="34" charset="0"/>
              <a:buChar char="•"/>
              <a:defRPr sz="3600">
                <a:latin typeface="Arial"/>
                <a:ea typeface="Arial"/>
                <a:cs typeface="Arial"/>
                <a:sym typeface="Arial"/>
              </a:defRPr>
            </a:pPr>
            <a:endParaRPr lang="fr-FR" b="1" cap="all" dirty="0">
              <a:solidFill>
                <a:srgbClr val="92D050"/>
              </a:solidFill>
            </a:endParaRPr>
          </a:p>
        </p:txBody>
      </p:sp>
      <p:sp>
        <p:nvSpPr>
          <p:cNvPr id="3" name="Espace réservé du numéro de diapositive 2">
            <a:extLst>
              <a:ext uri="{FF2B5EF4-FFF2-40B4-BE49-F238E27FC236}">
                <a16:creationId xmlns:a16="http://schemas.microsoft.com/office/drawing/2014/main" id="{B596981B-ABAD-4610-AC15-43FC28FC2A06}"/>
              </a:ext>
            </a:extLst>
          </p:cNvPr>
          <p:cNvSpPr>
            <a:spLocks noGrp="1"/>
          </p:cNvSpPr>
          <p:nvPr>
            <p:ph type="sldNum" sz="quarter" idx="2"/>
          </p:nvPr>
        </p:nvSpPr>
        <p:spPr/>
        <p:txBody>
          <a:bodyPr/>
          <a:lstStyle/>
          <a:p>
            <a:fld id="{86CB4B4D-7CA3-9044-876B-883B54F8677D}" type="slidenum">
              <a:rPr lang="fr-FR" smtClean="0"/>
              <a:t>35</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7" name="ZoneTexte 6"/>
          <p:cNvSpPr txBox="1"/>
          <p:nvPr/>
        </p:nvSpPr>
        <p:spPr>
          <a:xfrm>
            <a:off x="261836" y="6395430"/>
            <a:ext cx="719429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263184347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re 1"/>
          <p:cNvSpPr txBox="1"/>
          <p:nvPr/>
        </p:nvSpPr>
        <p:spPr>
          <a:xfrm>
            <a:off x="0" y="2630530"/>
            <a:ext cx="914400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defTabSz="685800">
              <a:lnSpc>
                <a:spcPct val="90000"/>
              </a:lnSpc>
              <a:defRPr sz="3600" b="1" cap="all">
                <a:solidFill>
                  <a:srgbClr val="92D050"/>
                </a:solidFill>
                <a:latin typeface="Arial"/>
                <a:ea typeface="Arial"/>
                <a:cs typeface="Arial"/>
                <a:sym typeface="Arial"/>
              </a:defRPr>
            </a:lvl1pPr>
          </a:lstStyle>
          <a:p>
            <a:r>
              <a:rPr dirty="0">
                <a:solidFill>
                  <a:schemeClr val="accent1">
                    <a:lumMod val="75000"/>
                  </a:schemeClr>
                </a:solidFill>
              </a:rPr>
              <a:t>I</a:t>
            </a:r>
            <a:r>
              <a:rPr lang="fr-FR" dirty="0">
                <a:solidFill>
                  <a:schemeClr val="accent1">
                    <a:lumMod val="75000"/>
                  </a:schemeClr>
                </a:solidFill>
              </a:rPr>
              <a:t>V</a:t>
            </a:r>
            <a:r>
              <a:rPr dirty="0">
                <a:solidFill>
                  <a:schemeClr val="accent1">
                    <a:lumMod val="75000"/>
                  </a:schemeClr>
                </a:solidFill>
              </a:rPr>
              <a:t>. </a:t>
            </a:r>
            <a:r>
              <a:rPr lang="fr-FR" dirty="0">
                <a:solidFill>
                  <a:schemeClr val="accent1">
                    <a:lumMod val="75000"/>
                  </a:schemeClr>
                </a:solidFill>
              </a:rPr>
              <a:t>AGENDA ET DATES À RETENIR</a:t>
            </a:r>
            <a:endParaRPr dirty="0">
              <a:solidFill>
                <a:schemeClr val="accent1">
                  <a:lumMod val="75000"/>
                </a:schemeClr>
              </a:solidFill>
            </a:endParaRP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36</a:t>
            </a:fld>
            <a:endParaRPr lang="fr-FR"/>
          </a:p>
        </p:txBody>
      </p:sp>
      <p:sp>
        <p:nvSpPr>
          <p:cNvPr id="12"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6"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20600664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ZoneTexte 2"/>
          <p:cNvSpPr txBox="1"/>
          <p:nvPr/>
        </p:nvSpPr>
        <p:spPr>
          <a:xfrm>
            <a:off x="2279954" y="284049"/>
            <a:ext cx="6547707" cy="5716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20" rIns="45719" bIns="45720" anchor="t">
            <a:spAutoFit/>
          </a:bodyPr>
          <a:lstStyle/>
          <a:p>
            <a:pPr>
              <a:defRPr sz="2800" b="1" cap="all">
                <a:solidFill>
                  <a:srgbClr val="92D050"/>
                </a:solidFill>
                <a:latin typeface="Arial"/>
                <a:ea typeface="Arial"/>
                <a:cs typeface="Arial"/>
                <a:sym typeface="Arial"/>
              </a:defRPr>
            </a:pPr>
            <a:r>
              <a:rPr sz="3600" dirty="0">
                <a:solidFill>
                  <a:schemeClr val="accent1">
                    <a:lumMod val="75000"/>
                  </a:schemeClr>
                </a:solidFill>
              </a:rPr>
              <a:t>Agenda</a:t>
            </a:r>
            <a:endParaRPr lang="fr-FR" sz="3600" dirty="0">
              <a:solidFill>
                <a:schemeClr val="accent1">
                  <a:lumMod val="75000"/>
                </a:schemeClr>
              </a:solidFill>
            </a:endParaRPr>
          </a:p>
          <a:p>
            <a:pPr>
              <a:defRPr sz="1400" b="1" cap="all">
                <a:solidFill>
                  <a:srgbClr val="92D050"/>
                </a:solidFill>
                <a:latin typeface="Arial"/>
                <a:ea typeface="Arial"/>
                <a:cs typeface="Arial"/>
                <a:sym typeface="Arial"/>
              </a:defRPr>
            </a:pPr>
            <a:endParaRPr lang="fr-FR" sz="800" dirty="0">
              <a:solidFill>
                <a:srgbClr val="92D050"/>
              </a:solidFill>
            </a:endParaRPr>
          </a:p>
          <a:p>
            <a:pPr marL="285750" indent="-285750">
              <a:lnSpc>
                <a:spcPct val="150000"/>
              </a:lnSpc>
              <a:buSzPct val="100000"/>
              <a:buFont typeface="Arial"/>
              <a:buChar char="•"/>
              <a:defRPr sz="1600" b="1">
                <a:latin typeface="Arial"/>
                <a:ea typeface="Arial"/>
                <a:cs typeface="Arial"/>
                <a:sym typeface="Arial"/>
              </a:defRPr>
            </a:pPr>
            <a:r>
              <a:rPr lang="fr-FR" sz="1900" dirty="0"/>
              <a:t>10 et 24 avril 2022</a:t>
            </a:r>
          </a:p>
          <a:p>
            <a:pPr marL="269875" indent="-269875">
              <a:defRPr sz="1600">
                <a:latin typeface="Arial"/>
                <a:ea typeface="Arial"/>
                <a:cs typeface="Arial"/>
                <a:sym typeface="Arial"/>
              </a:defRPr>
            </a:pPr>
            <a:r>
              <a:rPr lang="fr-FR" sz="1900" dirty="0"/>
              <a:t>	</a:t>
            </a:r>
            <a:r>
              <a:rPr lang="fr-FR" sz="1900" b="1" dirty="0"/>
              <a:t>Élections présidentielles</a:t>
            </a:r>
          </a:p>
          <a:p>
            <a:pPr marL="269875" indent="-269875">
              <a:defRPr sz="1600">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12 et 19 juin </a:t>
            </a:r>
            <a:r>
              <a:rPr lang="fr-FR" sz="1900" dirty="0" smtClean="0"/>
              <a:t>2022</a:t>
            </a:r>
            <a:r>
              <a:rPr lang="fr-FR" sz="1900" dirty="0"/>
              <a:t/>
            </a:r>
            <a:br>
              <a:rPr lang="fr-FR" sz="1900" dirty="0"/>
            </a:br>
            <a:r>
              <a:rPr lang="fr-FR" sz="1900" dirty="0"/>
              <a:t>Élections législatives</a:t>
            </a:r>
            <a:endParaRPr lang="fr-FR" dirty="0"/>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4 septembre 2022</a:t>
            </a:r>
            <a:endParaRPr lang="fr-FR" dirty="0"/>
          </a:p>
          <a:p>
            <a:pPr marL="269875" indent="-269875">
              <a:defRPr sz="1600" b="1">
                <a:latin typeface="Arial"/>
                <a:ea typeface="Arial"/>
                <a:cs typeface="Arial"/>
                <a:sym typeface="Arial"/>
              </a:defRPr>
            </a:pPr>
            <a:r>
              <a:rPr lang="fr-FR" sz="1900" dirty="0"/>
              <a:t>	Forum de la Ville et des Associations</a:t>
            </a:r>
            <a:endParaRPr lang="fr-FR" dirty="0"/>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17 et 18 septembre 2022</a:t>
            </a:r>
            <a:endParaRPr lang="fr-FR" dirty="0"/>
          </a:p>
          <a:p>
            <a:pPr marL="269875" indent="-269875">
              <a:defRPr sz="1600" b="1">
                <a:latin typeface="Arial"/>
                <a:ea typeface="Arial"/>
                <a:cs typeface="Arial"/>
                <a:sym typeface="Arial"/>
              </a:defRPr>
            </a:pPr>
            <a:r>
              <a:rPr lang="fr-FR" sz="1900" dirty="0"/>
              <a:t>	Journées européennes du Patrimoine</a:t>
            </a:r>
            <a:endParaRPr lang="fr-FR" sz="500" dirty="0"/>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18 septembre 2022</a:t>
            </a:r>
            <a:endParaRPr lang="fr-FR" dirty="0"/>
          </a:p>
          <a:p>
            <a:pPr marL="269875" indent="-269875">
              <a:defRPr sz="1600" b="1">
                <a:latin typeface="Arial"/>
                <a:ea typeface="Arial"/>
                <a:cs typeface="Arial"/>
                <a:sym typeface="Arial"/>
              </a:defRPr>
            </a:pPr>
            <a:r>
              <a:rPr lang="fr-FR" sz="1900" dirty="0"/>
              <a:t>	Concert de l’Alliance </a:t>
            </a:r>
            <a:r>
              <a:rPr lang="fr-FR" sz="1900" dirty="0" smtClean="0"/>
              <a:t>– </a:t>
            </a:r>
            <a:r>
              <a:rPr lang="fr-FR" sz="1900" dirty="0" smtClean="0"/>
              <a:t>Gymnase des Alouettes</a:t>
            </a:r>
            <a:endParaRPr lang="fr-FR" dirty="0"/>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9 octobre 2022</a:t>
            </a:r>
            <a:endParaRPr lang="fr-FR" dirty="0"/>
          </a:p>
          <a:p>
            <a:pPr marL="269875" indent="-269875">
              <a:defRPr sz="1600" b="1">
                <a:latin typeface="Arial"/>
                <a:ea typeface="Arial"/>
                <a:cs typeface="Arial"/>
                <a:sym typeface="Arial"/>
              </a:defRPr>
            </a:pPr>
            <a:r>
              <a:rPr lang="fr-FR" sz="1900" dirty="0"/>
              <a:t>	Furieuse Carrillonne</a:t>
            </a:r>
            <a:endParaRPr lang="fr-FR" dirty="0"/>
          </a:p>
          <a:p>
            <a:pPr marL="269875" indent="-269875">
              <a:defRPr sz="1600" b="1">
                <a:latin typeface="Arial"/>
                <a:ea typeface="Arial"/>
                <a:cs typeface="Arial"/>
                <a:sym typeface="Arial"/>
              </a:defRPr>
            </a:pPr>
            <a:endParaRPr lang="fr-FR" sz="500" dirty="0"/>
          </a:p>
          <a:p>
            <a:pPr marL="285750" indent="-285750">
              <a:buSzPct val="100000"/>
              <a:buFont typeface="Arial"/>
              <a:buChar char="•"/>
              <a:defRPr sz="1600" b="1">
                <a:latin typeface="Arial"/>
                <a:ea typeface="Arial"/>
                <a:cs typeface="Arial"/>
                <a:sym typeface="Arial"/>
              </a:defRPr>
            </a:pPr>
            <a:r>
              <a:rPr lang="fr-FR" sz="1900" dirty="0"/>
              <a:t>3 et 4 décembre 2022</a:t>
            </a:r>
          </a:p>
          <a:p>
            <a:pPr marL="269875" indent="-269875">
              <a:defRPr sz="1600">
                <a:latin typeface="Arial"/>
                <a:ea typeface="Arial"/>
                <a:cs typeface="Arial"/>
                <a:sym typeface="Arial"/>
              </a:defRPr>
            </a:pPr>
            <a:r>
              <a:rPr lang="fr-FR" sz="1900" dirty="0"/>
              <a:t>	</a:t>
            </a:r>
            <a:r>
              <a:rPr lang="fr-FR" sz="1900" b="1" dirty="0"/>
              <a:t>Fééries et Marché de Noël</a:t>
            </a:r>
            <a:endParaRPr b="1" dirty="0"/>
          </a:p>
          <a:p>
            <a:pPr>
              <a:defRPr sz="1600">
                <a:latin typeface="Arial"/>
                <a:ea typeface="Arial"/>
                <a:cs typeface="Arial"/>
                <a:sym typeface="Arial"/>
              </a:defRPr>
            </a:pPr>
            <a:endParaRPr dirty="0"/>
          </a:p>
        </p:txBody>
      </p:sp>
      <p:sp>
        <p:nvSpPr>
          <p:cNvPr id="4" name="Espace réservé du numéro de diapositive 3">
            <a:extLst>
              <a:ext uri="{FF2B5EF4-FFF2-40B4-BE49-F238E27FC236}">
                <a16:creationId xmlns:a16="http://schemas.microsoft.com/office/drawing/2014/main" id="{7F16B32A-5A69-4B3A-B975-0303F9550AD8}"/>
              </a:ext>
            </a:extLst>
          </p:cNvPr>
          <p:cNvSpPr>
            <a:spLocks noGrp="1"/>
          </p:cNvSpPr>
          <p:nvPr>
            <p:ph type="sldNum" sz="quarter" idx="2"/>
          </p:nvPr>
        </p:nvSpPr>
        <p:spPr/>
        <p:txBody>
          <a:bodyPr/>
          <a:lstStyle/>
          <a:p>
            <a:fld id="{86CB4B4D-7CA3-9044-876B-883B54F8677D}" type="slidenum">
              <a:rPr lang="fr-FR" smtClean="0"/>
              <a:t>37</a:t>
            </a:fld>
            <a:endParaRPr lang="fr-FR"/>
          </a:p>
        </p:txBody>
      </p:sp>
      <p:sp>
        <p:nvSpPr>
          <p:cNvPr id="13"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4"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pic>
        <p:nvPicPr>
          <p:cNvPr id="2" name="Image 1"/>
          <p:cNvPicPr>
            <a:picLocks noChangeAspect="1"/>
          </p:cNvPicPr>
          <p:nvPr/>
        </p:nvPicPr>
        <p:blipFill>
          <a:blip r:embed="rId2"/>
          <a:stretch>
            <a:fillRect/>
          </a:stretch>
        </p:blipFill>
        <p:spPr>
          <a:xfrm>
            <a:off x="242760" y="3474037"/>
            <a:ext cx="1878725" cy="1255915"/>
          </a:xfrm>
          <a:prstGeom prst="rect">
            <a:avLst/>
          </a:prstGeom>
        </p:spPr>
      </p:pic>
      <p:pic>
        <p:nvPicPr>
          <p:cNvPr id="3" name="Image 2"/>
          <p:cNvPicPr>
            <a:picLocks noChangeAspect="1"/>
          </p:cNvPicPr>
          <p:nvPr/>
        </p:nvPicPr>
        <p:blipFill>
          <a:blip r:embed="rId3"/>
          <a:stretch>
            <a:fillRect/>
          </a:stretch>
        </p:blipFill>
        <p:spPr>
          <a:xfrm>
            <a:off x="224834" y="838670"/>
            <a:ext cx="1879901" cy="1026449"/>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761" y="4914321"/>
            <a:ext cx="1878725" cy="125217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371" y="2045293"/>
            <a:ext cx="1870364" cy="1246909"/>
          </a:xfrm>
          <a:prstGeom prst="rect">
            <a:avLst/>
          </a:prstGeom>
        </p:spPr>
      </p:pic>
    </p:spTree>
    <p:extLst>
      <p:ext uri="{BB962C8B-B14F-4D97-AF65-F5344CB8AC3E}">
        <p14:creationId xmlns:p14="http://schemas.microsoft.com/office/powerpoint/2010/main" val="224779067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A2D708B7-7406-47F1-9F20-B27163E4EDD3}"/>
              </a:ext>
            </a:extLst>
          </p:cNvPr>
          <p:cNvSpPr txBox="1">
            <a:spLocks/>
          </p:cNvSpPr>
          <p:nvPr/>
        </p:nvSpPr>
        <p:spPr>
          <a:xfrm>
            <a:off x="1607868" y="57245"/>
            <a:ext cx="7757302" cy="109279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3600" b="1" cap="all" dirty="0">
                <a:solidFill>
                  <a:schemeClr val="accent1">
                    <a:lumMod val="75000"/>
                  </a:schemeClr>
                </a:solidFill>
                <a:latin typeface="Arial" panose="020B0604020202020204" pitchFamily="34" charset="0"/>
                <a:cs typeface="Arial" panose="020B0604020202020204" pitchFamily="34" charset="0"/>
              </a:rPr>
              <a:t>dates à retenir</a:t>
            </a:r>
          </a:p>
        </p:txBody>
      </p:sp>
      <p:sp>
        <p:nvSpPr>
          <p:cNvPr id="12" name="Espace réservé du texte 2">
            <a:extLst>
              <a:ext uri="{FF2B5EF4-FFF2-40B4-BE49-F238E27FC236}">
                <a16:creationId xmlns:a16="http://schemas.microsoft.com/office/drawing/2014/main" id="{377DA952-A01A-464F-8092-C2DA213E9E0E}"/>
              </a:ext>
            </a:extLst>
          </p:cNvPr>
          <p:cNvSpPr>
            <a:spLocks noGrp="1"/>
          </p:cNvSpPr>
          <p:nvPr>
            <p:ph type="body" idx="1"/>
          </p:nvPr>
        </p:nvSpPr>
        <p:spPr>
          <a:xfrm>
            <a:off x="3417131" y="1229806"/>
            <a:ext cx="4760967" cy="5115169"/>
          </a:xfrm>
        </p:spPr>
        <p:txBody>
          <a:bodyPr lIns="45719" tIns="45720" rIns="45719" bIns="45720" anchor="t">
            <a:normAutofit/>
          </a:bodyPr>
          <a:lstStyle/>
          <a:p>
            <a:pPr marL="0" indent="0">
              <a:buNone/>
            </a:pPr>
            <a:r>
              <a:rPr lang="fr-FR" sz="2400" b="1" dirty="0">
                <a:latin typeface="Arial" panose="020B0604020202020204" pitchFamily="34" charset="0"/>
                <a:cs typeface="Arial" panose="020B0604020202020204" pitchFamily="34" charset="0"/>
              </a:rPr>
              <a:t>17 avril 2022 </a:t>
            </a:r>
          </a:p>
          <a:p>
            <a:pPr marL="0" indent="0">
              <a:buNone/>
            </a:pPr>
            <a:r>
              <a:rPr lang="fr-FR" sz="1900" dirty="0">
                <a:latin typeface="Arial" panose="020B0604020202020204" pitchFamily="34" charset="0"/>
                <a:cs typeface="Arial" panose="020B0604020202020204" pitchFamily="34" charset="0"/>
              </a:rPr>
              <a:t>Chasse aux œufs</a:t>
            </a:r>
          </a:p>
          <a:p>
            <a:pPr marL="0" indent="0">
              <a:buNone/>
            </a:pPr>
            <a:endParaRPr lang="fr-FR" sz="2400" b="1" dirty="0">
              <a:latin typeface="Arial" panose="020B0604020202020204" pitchFamily="34" charset="0"/>
              <a:cs typeface="Arial" panose="020B0604020202020204" pitchFamily="34" charset="0"/>
            </a:endParaRPr>
          </a:p>
          <a:p>
            <a:pPr marL="0" indent="0">
              <a:buNone/>
            </a:pPr>
            <a:endParaRPr lang="fr-FR" sz="2400" b="1" dirty="0">
              <a:latin typeface="Arial"/>
              <a:cs typeface="Arial"/>
            </a:endParaRPr>
          </a:p>
          <a:p>
            <a:pPr marL="0" indent="0">
              <a:buNone/>
            </a:pPr>
            <a:r>
              <a:rPr lang="fr-FR" sz="2400" b="1" dirty="0">
                <a:latin typeface="Arial"/>
                <a:cs typeface="Arial"/>
              </a:rPr>
              <a:t>25 juin 2022 </a:t>
            </a:r>
            <a:endParaRPr lang="fr-FR" dirty="0"/>
          </a:p>
          <a:p>
            <a:pPr marL="0" indent="0">
              <a:buNone/>
            </a:pPr>
            <a:r>
              <a:rPr lang="fr-FR" sz="1900" dirty="0">
                <a:latin typeface="Arial" panose="020B0604020202020204" pitchFamily="34" charset="0"/>
                <a:cs typeface="Arial" panose="020B0604020202020204" pitchFamily="34" charset="0"/>
              </a:rPr>
              <a:t>Pique-nique et feu d’artifice</a:t>
            </a:r>
          </a:p>
          <a:p>
            <a:pPr marL="0" indent="0">
              <a:buNone/>
            </a:pPr>
            <a:endParaRPr lang="fr-FR" sz="1900" dirty="0">
              <a:latin typeface="Arial" panose="020B0604020202020204" pitchFamily="34" charset="0"/>
              <a:cs typeface="Arial" panose="020B0604020202020204" pitchFamily="34" charset="0"/>
            </a:endParaRPr>
          </a:p>
          <a:p>
            <a:pPr marL="0" indent="0">
              <a:lnSpc>
                <a:spcPct val="100000"/>
              </a:lnSpc>
              <a:buNone/>
            </a:pPr>
            <a:r>
              <a:rPr lang="fr-FR" sz="2400" b="1" dirty="0">
                <a:latin typeface="Arial"/>
                <a:cs typeface="Arial"/>
              </a:rPr>
              <a:t>2 et 3 juillet 2022 </a:t>
            </a:r>
            <a:endParaRPr lang="fr-FR" dirty="0"/>
          </a:p>
          <a:p>
            <a:pPr marL="0" indent="0">
              <a:buNone/>
            </a:pPr>
            <a:r>
              <a:rPr lang="fr-FR" sz="1900" dirty="0" err="1">
                <a:latin typeface="Arial"/>
                <a:cs typeface="Arial"/>
              </a:rPr>
              <a:t>Macki</a:t>
            </a:r>
            <a:r>
              <a:rPr lang="fr-FR" sz="1900" dirty="0">
                <a:latin typeface="Arial"/>
                <a:cs typeface="Arial"/>
              </a:rPr>
              <a:t> Music festival</a:t>
            </a:r>
          </a:p>
          <a:p>
            <a:pPr marL="0" indent="0">
              <a:buNone/>
            </a:pPr>
            <a:endParaRPr lang="fr-FR" sz="2000" dirty="0">
              <a:latin typeface="Arial"/>
              <a:cs typeface="Arial"/>
            </a:endParaRPr>
          </a:p>
          <a:p>
            <a:pPr marL="0" indent="0">
              <a:buNone/>
            </a:pPr>
            <a:r>
              <a:rPr lang="fr-FR" sz="2400" b="1" dirty="0">
                <a:latin typeface="Arial" panose="020B0604020202020204" pitchFamily="34" charset="0"/>
                <a:cs typeface="Arial" panose="020B0604020202020204" pitchFamily="34" charset="0"/>
              </a:rPr>
              <a:t>9 juillet 2022</a:t>
            </a:r>
          </a:p>
          <a:p>
            <a:pPr marL="0" indent="0">
              <a:buNone/>
            </a:pPr>
            <a:r>
              <a:rPr lang="fr-FR" sz="1900" dirty="0">
                <a:latin typeface="Arial" panose="020B0604020202020204" pitchFamily="34" charset="0"/>
                <a:cs typeface="Arial" panose="020B0604020202020204" pitchFamily="34" charset="0"/>
              </a:rPr>
              <a:t>Cinéma en plein air </a:t>
            </a:r>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128" t="24304" r="-213"/>
          <a:stretch/>
        </p:blipFill>
        <p:spPr>
          <a:xfrm>
            <a:off x="658995" y="2579904"/>
            <a:ext cx="2483633" cy="1254304"/>
          </a:xfrm>
          <a:prstGeom prst="rect">
            <a:avLst/>
          </a:prstGeom>
        </p:spPr>
      </p:pic>
      <p:sp>
        <p:nvSpPr>
          <p:cNvPr id="5" name="Espace réservé du numéro de diapositive 4">
            <a:extLst>
              <a:ext uri="{FF2B5EF4-FFF2-40B4-BE49-F238E27FC236}">
                <a16:creationId xmlns:a16="http://schemas.microsoft.com/office/drawing/2014/main" id="{14F32216-833E-4884-A34C-1B897CEEF549}"/>
              </a:ext>
            </a:extLst>
          </p:cNvPr>
          <p:cNvSpPr>
            <a:spLocks noGrp="1"/>
          </p:cNvSpPr>
          <p:nvPr>
            <p:ph type="sldNum" sz="quarter" idx="2"/>
          </p:nvPr>
        </p:nvSpPr>
        <p:spPr/>
        <p:txBody>
          <a:bodyPr/>
          <a:lstStyle/>
          <a:p>
            <a:fld id="{86CB4B4D-7CA3-9044-876B-883B54F8677D}" type="slidenum">
              <a:rPr lang="fr-FR" smtClean="0"/>
              <a:t>38</a:t>
            </a:fld>
            <a:endParaRPr lang="fr-FR"/>
          </a:p>
        </p:txBody>
      </p:sp>
      <p:sp>
        <p:nvSpPr>
          <p:cNvPr id="13"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256" r="-169" b="12658"/>
          <a:stretch/>
        </p:blipFill>
        <p:spPr>
          <a:xfrm>
            <a:off x="611839" y="916097"/>
            <a:ext cx="2479368" cy="1446072"/>
          </a:xfrm>
          <a:prstGeom prst="rect">
            <a:avLst/>
          </a:prstGeom>
        </p:spPr>
      </p:pic>
      <p:pic>
        <p:nvPicPr>
          <p:cNvPr id="4" name="Image 3"/>
          <p:cNvPicPr>
            <a:picLocks noChangeAspect="1"/>
          </p:cNvPicPr>
          <p:nvPr/>
        </p:nvPicPr>
        <p:blipFill>
          <a:blip r:embed="rId4"/>
          <a:stretch>
            <a:fillRect/>
          </a:stretch>
        </p:blipFill>
        <p:spPr>
          <a:xfrm>
            <a:off x="660142" y="4039812"/>
            <a:ext cx="2468814" cy="692248"/>
          </a:xfrm>
          <a:prstGeom prst="rect">
            <a:avLst/>
          </a:prstGeom>
        </p:spPr>
      </p:pic>
      <p:pic>
        <p:nvPicPr>
          <p:cNvPr id="6" name="Image 5"/>
          <p:cNvPicPr>
            <a:picLocks noChangeAspect="1"/>
          </p:cNvPicPr>
          <p:nvPr/>
        </p:nvPicPr>
        <p:blipFill>
          <a:blip r:embed="rId5"/>
          <a:stretch>
            <a:fillRect/>
          </a:stretch>
        </p:blipFill>
        <p:spPr>
          <a:xfrm>
            <a:off x="660142" y="4991811"/>
            <a:ext cx="2468814" cy="1033690"/>
          </a:xfrm>
          <a:prstGeom prst="rect">
            <a:avLst/>
          </a:prstGeom>
        </p:spPr>
      </p:pic>
      <p:sp>
        <p:nvSpPr>
          <p:cNvPr id="11"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342506255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2"/>
          </p:nvPr>
        </p:nvSpPr>
        <p:spPr/>
        <p:txBody>
          <a:bodyPr/>
          <a:lstStyle/>
          <a:p>
            <a:fld id="{86CB4B4D-7CA3-9044-876B-883B54F8677D}" type="slidenum">
              <a:rPr lang="fr-FR" smtClean="0"/>
              <a:t>39</a:t>
            </a:fld>
            <a:endParaRPr lang="fr-FR"/>
          </a:p>
        </p:txBody>
      </p:sp>
      <p:sp>
        <p:nvSpPr>
          <p:cNvPr id="5" name="Rectangle 4"/>
          <p:cNvSpPr/>
          <p:nvPr/>
        </p:nvSpPr>
        <p:spPr>
          <a:xfrm>
            <a:off x="-50642" y="2080070"/>
            <a:ext cx="9144000" cy="2380780"/>
          </a:xfrm>
          <a:prstGeom prst="rect">
            <a:avLst/>
          </a:prstGeom>
        </p:spPr>
        <p:txBody>
          <a:bodyPr wrap="square">
            <a:spAutoFit/>
          </a:bodyPr>
          <a:lstStyle/>
          <a:p>
            <a:pPr algn="ctr">
              <a:lnSpc>
                <a:spcPct val="107000"/>
              </a:lnSpc>
            </a:pPr>
            <a:r>
              <a:rPr lang="fr-FR" sz="3500" b="1" kern="1200" dirty="0">
                <a:solidFill>
                  <a:schemeClr val="accent1">
                    <a:lumMod val="75000"/>
                  </a:schemeClr>
                </a:solidFill>
                <a:latin typeface="Arial" panose="020B0604020202020204" pitchFamily="34" charset="0"/>
                <a:cs typeface="Arial" panose="020B0604020202020204" pitchFamily="34" charset="0"/>
              </a:rPr>
              <a:t>Retrouvez-nous sur</a:t>
            </a:r>
          </a:p>
          <a:p>
            <a:pPr algn="ctr">
              <a:lnSpc>
                <a:spcPct val="107000"/>
              </a:lnSpc>
            </a:pPr>
            <a:endParaRPr lang="fr-FR"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a:p>
            <a:pPr algn="ctr"/>
            <a:r>
              <a:rPr lang="fr-FR" sz="3600" dirty="0">
                <a:solidFill>
                  <a:schemeClr val="accent6"/>
                </a:solidFill>
                <a:latin typeface="Arial" panose="020B0604020202020204" pitchFamily="34" charset="0"/>
                <a:cs typeface="Arial" panose="020B0604020202020204" pitchFamily="34" charset="0"/>
                <a:hlinkClick r:id="rId2"/>
              </a:rPr>
              <a:t>www.carrieres-sur-seine.fr</a:t>
            </a:r>
            <a:endParaRPr lang="fr-FR" sz="3600" dirty="0">
              <a:solidFill>
                <a:schemeClr val="accent6"/>
              </a:solidFill>
              <a:latin typeface="Arial" panose="020B0604020202020204" pitchFamily="34" charset="0"/>
              <a:cs typeface="Arial" panose="020B0604020202020204" pitchFamily="34" charset="0"/>
            </a:endParaRPr>
          </a:p>
          <a:p>
            <a:pPr algn="ctr"/>
            <a:endParaRPr lang="fr-FR" sz="2800" dirty="0">
              <a:solidFill>
                <a:schemeClr val="accent6"/>
              </a:solidFill>
            </a:endParaRPr>
          </a:p>
          <a:p>
            <a:pPr algn="ctr"/>
            <a:endParaRPr lang="fr-FR" sz="2800" dirty="0">
              <a:solidFill>
                <a:schemeClr val="accent6"/>
              </a:solidFill>
            </a:endParaRPr>
          </a:p>
        </p:txBody>
      </p:sp>
      <p:sp>
        <p:nvSpPr>
          <p:cNvPr id="11"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17"/>
          <p:cNvSpPr>
            <a:spLocks noChangeArrowheads="1"/>
          </p:cNvSpPr>
          <p:nvPr/>
        </p:nvSpPr>
        <p:spPr bwMode="auto">
          <a:xfrm>
            <a:off x="0" y="36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3" name="Rectangle 18"/>
          <p:cNvSpPr>
            <a:spLocks noChangeArrowheads="1"/>
          </p:cNvSpPr>
          <p:nvPr/>
        </p:nvSpPr>
        <p:spPr bwMode="auto">
          <a:xfrm>
            <a:off x="0" y="723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4" name="Rectangle 19"/>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5" name="Rectangle 20"/>
          <p:cNvSpPr>
            <a:spLocks noChangeArrowheads="1"/>
          </p:cNvSpPr>
          <p:nvPr/>
        </p:nvSpPr>
        <p:spPr bwMode="auto">
          <a:xfrm>
            <a:off x="0" y="144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022" y="380049"/>
            <a:ext cx="3852672" cy="1338072"/>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t="30462" b="30462"/>
          <a:stretch/>
        </p:blipFill>
        <p:spPr>
          <a:xfrm>
            <a:off x="1766316" y="4092256"/>
            <a:ext cx="5611368" cy="1214847"/>
          </a:xfrm>
          <a:prstGeom prst="rect">
            <a:avLst/>
          </a:prstGeom>
        </p:spPr>
      </p:pic>
    </p:spTree>
    <p:extLst>
      <p:ext uri="{BB962C8B-B14F-4D97-AF65-F5344CB8AC3E}">
        <p14:creationId xmlns:p14="http://schemas.microsoft.com/office/powerpoint/2010/main" val="28673069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re 1"/>
          <p:cNvSpPr txBox="1"/>
          <p:nvPr/>
        </p:nvSpPr>
        <p:spPr>
          <a:xfrm>
            <a:off x="0" y="2630530"/>
            <a:ext cx="914400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defTabSz="685800">
              <a:lnSpc>
                <a:spcPct val="90000"/>
              </a:lnSpc>
              <a:defRPr sz="3600" b="1" cap="all">
                <a:solidFill>
                  <a:srgbClr val="92D050"/>
                </a:solidFill>
                <a:latin typeface="Arial"/>
                <a:ea typeface="Arial"/>
                <a:cs typeface="Arial"/>
                <a:sym typeface="Arial"/>
              </a:defRPr>
            </a:lvl1pPr>
          </a:lstStyle>
          <a:p>
            <a:r>
              <a:rPr dirty="0">
                <a:solidFill>
                  <a:schemeClr val="accent1">
                    <a:lumMod val="75000"/>
                  </a:schemeClr>
                </a:solidFill>
              </a:rPr>
              <a:t>I. </a:t>
            </a:r>
            <a:r>
              <a:rPr lang="fr-FR" dirty="0">
                <a:solidFill>
                  <a:schemeClr val="accent1">
                    <a:lumMod val="75000"/>
                  </a:schemeClr>
                </a:solidFill>
              </a:rPr>
              <a:t>LES REPRÉSENTANTS</a:t>
            </a:r>
          </a:p>
          <a:p>
            <a:r>
              <a:rPr lang="fr-FR" dirty="0">
                <a:solidFill>
                  <a:schemeClr val="accent1">
                    <a:lumMod val="75000"/>
                  </a:schemeClr>
                </a:solidFill>
              </a:rPr>
              <a:t>DE VOS QUARTIERS</a:t>
            </a:r>
            <a:endParaRPr dirty="0">
              <a:solidFill>
                <a:schemeClr val="accent1">
                  <a:lumMod val="75000"/>
                </a:schemeClr>
              </a:solidFill>
            </a:endParaRPr>
          </a:p>
        </p:txBody>
      </p:sp>
      <p:sp>
        <p:nvSpPr>
          <p:cNvPr id="220" name="Rectangle 3"/>
          <p:cNvSpPr/>
          <p:nvPr/>
        </p:nvSpPr>
        <p:spPr>
          <a:xfrm>
            <a:off x="0" y="6384035"/>
            <a:ext cx="617402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1" name="Rectangle 4"/>
          <p:cNvSpPr/>
          <p:nvPr/>
        </p:nvSpPr>
        <p:spPr>
          <a:xfrm>
            <a:off x="6245962" y="6384035"/>
            <a:ext cx="608382"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2" name="Rectangle 5"/>
          <p:cNvSpPr/>
          <p:nvPr/>
        </p:nvSpPr>
        <p:spPr>
          <a:xfrm>
            <a:off x="6926274" y="6389065"/>
            <a:ext cx="24993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5" name="Rectangle 8"/>
          <p:cNvSpPr/>
          <p:nvPr/>
        </p:nvSpPr>
        <p:spPr>
          <a:xfrm>
            <a:off x="7249655" y="6380720"/>
            <a:ext cx="12496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9" name="ZoneTexte 6"/>
          <p:cNvSpPr txBox="1"/>
          <p:nvPr/>
        </p:nvSpPr>
        <p:spPr>
          <a:xfrm>
            <a:off x="261836" y="6395430"/>
            <a:ext cx="5588815"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b="1">
                <a:solidFill>
                  <a:srgbClr val="FFFFFF"/>
                </a:solidFill>
                <a:latin typeface="Arial"/>
                <a:ea typeface="Arial"/>
                <a:cs typeface="Arial"/>
                <a:sym typeface="Arial"/>
              </a:defRPr>
            </a:lvl1pPr>
          </a:lstStyle>
          <a:p>
            <a:r>
              <a:rPr lang="fr-FR" dirty="0"/>
              <a:t>COMITÉS DES QUARTIERS</a:t>
            </a: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4</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2"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18999382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3"/>
          <p:cNvSpPr/>
          <p:nvPr/>
        </p:nvSpPr>
        <p:spPr>
          <a:xfrm>
            <a:off x="0" y="6384035"/>
            <a:ext cx="617402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1" name="Rectangle 4"/>
          <p:cNvSpPr/>
          <p:nvPr/>
        </p:nvSpPr>
        <p:spPr>
          <a:xfrm>
            <a:off x="6245962" y="6384035"/>
            <a:ext cx="608382"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2" name="Rectangle 5"/>
          <p:cNvSpPr/>
          <p:nvPr/>
        </p:nvSpPr>
        <p:spPr>
          <a:xfrm>
            <a:off x="6926274" y="6389065"/>
            <a:ext cx="24993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5" name="Rectangle 8"/>
          <p:cNvSpPr/>
          <p:nvPr/>
        </p:nvSpPr>
        <p:spPr>
          <a:xfrm>
            <a:off x="7249655" y="6380720"/>
            <a:ext cx="12496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9" name="ZoneTexte 6"/>
          <p:cNvSpPr txBox="1"/>
          <p:nvPr/>
        </p:nvSpPr>
        <p:spPr>
          <a:xfrm>
            <a:off x="261836" y="6395430"/>
            <a:ext cx="5588815"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b="1">
                <a:solidFill>
                  <a:srgbClr val="FFFFFF"/>
                </a:solidFill>
                <a:latin typeface="Arial"/>
                <a:ea typeface="Arial"/>
                <a:cs typeface="Arial"/>
                <a:sym typeface="Arial"/>
              </a:defRPr>
            </a:lvl1pPr>
          </a:lstStyle>
          <a:p>
            <a:r>
              <a:rPr lang="fr-FR" dirty="0"/>
              <a:t>COMITÉ DES QUARTIERS</a:t>
            </a: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5</a:t>
            </a:fld>
            <a:endParaRPr lang="fr-FR"/>
          </a:p>
        </p:txBody>
      </p:sp>
      <p:sp>
        <p:nvSpPr>
          <p:cNvPr id="20" name="ZoneTexte 19"/>
          <p:cNvSpPr txBox="1"/>
          <p:nvPr/>
        </p:nvSpPr>
        <p:spPr>
          <a:xfrm>
            <a:off x="3875780" y="3178195"/>
            <a:ext cx="378561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fr-FR" b="1" dirty="0">
                <a:solidFill>
                  <a:schemeClr val="accent1">
                    <a:lumMod val="75000"/>
                  </a:schemeClr>
                </a:solidFill>
                <a:latin typeface="Arial" panose="020B0604020202020204" pitchFamily="34" charset="0"/>
                <a:cs typeface="Arial" panose="020B0604020202020204" pitchFamily="34" charset="0"/>
              </a:rPr>
              <a:t>Aline Le Guilloux</a:t>
            </a:r>
          </a:p>
          <a:p>
            <a:pPr marL="0" marR="0" indent="0" algn="l" defTabSz="4572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chemeClr val="accent1">
                    <a:lumMod val="75000"/>
                  </a:schemeClr>
                </a:solidFill>
                <a:effectLst/>
                <a:uFillTx/>
                <a:latin typeface="Arial" panose="020B0604020202020204" pitchFamily="34" charset="0"/>
                <a:cs typeface="Arial" panose="020B0604020202020204" pitchFamily="34" charset="0"/>
                <a:sym typeface="Calibri"/>
              </a:rPr>
              <a:t>Conseillère</a:t>
            </a:r>
            <a:r>
              <a:rPr kumimoji="0" lang="fr-FR" sz="1800" b="0" i="0" u="none" strike="noStrike" cap="none" spc="0" normalizeH="0" dirty="0">
                <a:ln>
                  <a:noFill/>
                </a:ln>
                <a:solidFill>
                  <a:schemeClr val="accent1">
                    <a:lumMod val="75000"/>
                  </a:schemeClr>
                </a:solidFill>
                <a:effectLst/>
                <a:uFillTx/>
                <a:latin typeface="Arial" panose="020B0604020202020204" pitchFamily="34" charset="0"/>
                <a:cs typeface="Arial" panose="020B0604020202020204" pitchFamily="34" charset="0"/>
                <a:sym typeface="Calibri"/>
              </a:rPr>
              <a:t> municipale déléguée aux Comités de quartier</a:t>
            </a:r>
            <a:endParaRPr kumimoji="0" lang="fr-FR" sz="1800" b="0" i="0" u="none" strike="noStrike" cap="none" spc="0" normalizeH="0" baseline="0" dirty="0">
              <a:ln>
                <a:noFill/>
              </a:ln>
              <a:solidFill>
                <a:schemeClr val="accent1">
                  <a:lumMod val="75000"/>
                </a:schemeClr>
              </a:solidFill>
              <a:effectLst/>
              <a:uFillTx/>
              <a:latin typeface="Arial" panose="020B0604020202020204" pitchFamily="34" charset="0"/>
              <a:cs typeface="Arial" panose="020B0604020202020204" pitchFamily="34" charset="0"/>
              <a:sym typeface="Calibri"/>
            </a:endParaRPr>
          </a:p>
        </p:txBody>
      </p:sp>
      <p:pic>
        <p:nvPicPr>
          <p:cNvPr id="21" name="Image 6" descr="Image 6"/>
          <p:cNvPicPr>
            <a:picLocks noChangeAspect="1"/>
          </p:cNvPicPr>
          <p:nvPr/>
        </p:nvPicPr>
        <p:blipFill>
          <a:blip r:embed="rId2"/>
          <a:srcRect t="17173" b="50000"/>
          <a:stretch>
            <a:fillRect/>
          </a:stretch>
        </p:blipFill>
        <p:spPr>
          <a:xfrm>
            <a:off x="2907284" y="194359"/>
            <a:ext cx="3338678" cy="1549652"/>
          </a:xfrm>
          <a:prstGeom prst="rect">
            <a:avLst/>
          </a:prstGeom>
          <a:ln w="12700">
            <a:miter lim="400000"/>
          </a:ln>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3966" r="3611" b="10635"/>
          <a:stretch/>
        </p:blipFill>
        <p:spPr>
          <a:xfrm>
            <a:off x="765464" y="1870874"/>
            <a:ext cx="2833946" cy="3325505"/>
          </a:xfrm>
          <a:prstGeom prst="rect">
            <a:avLst/>
          </a:prstGeom>
        </p:spPr>
      </p:pic>
      <p:sp>
        <p:nvSpPr>
          <p:cNvPr id="22" name="ZoneTexte 21"/>
          <p:cNvSpPr txBox="1"/>
          <p:nvPr/>
        </p:nvSpPr>
        <p:spPr>
          <a:xfrm>
            <a:off x="2446764" y="5420239"/>
            <a:ext cx="425971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fr-FR" dirty="0">
                <a:latin typeface="Arial" panose="020B0604020202020204" pitchFamily="34" charset="0"/>
                <a:cs typeface="Arial" panose="020B0604020202020204" pitchFamily="34" charset="0"/>
              </a:rPr>
              <a:t>Une question ? Adressez votre mail à :</a:t>
            </a:r>
          </a:p>
          <a:p>
            <a:pPr marL="0" marR="0" indent="0" algn="ctr" defTabSz="457200" rtl="0" fontAlgn="auto" latinLnBrk="0" hangingPunct="0">
              <a:lnSpc>
                <a:spcPct val="100000"/>
              </a:lnSpc>
              <a:spcBef>
                <a:spcPts val="0"/>
              </a:spcBef>
              <a:spcAft>
                <a:spcPts val="0"/>
              </a:spcAft>
              <a:buClrTx/>
              <a:buSzTx/>
              <a:buFontTx/>
              <a:buNone/>
              <a:tabLst/>
            </a:pPr>
            <a:r>
              <a:rPr lang="fr-FR" dirty="0">
                <a:latin typeface="Arial" panose="020B0604020202020204" pitchFamily="34" charset="0"/>
                <a:cs typeface="Arial" panose="020B0604020202020204" pitchFamily="34" charset="0"/>
                <a:hlinkClick r:id="rId4"/>
              </a:rPr>
              <a:t>comite.quartier@carrieres-sur-seine.fr</a:t>
            </a:r>
            <a:endParaRPr lang="fr-FR" dirty="0">
              <a:latin typeface="Arial" panose="020B0604020202020204" pitchFamily="34" charset="0"/>
              <a:cs typeface="Arial" panose="020B0604020202020204" pitchFamily="34" charset="0"/>
            </a:endParaRPr>
          </a:p>
        </p:txBody>
      </p:sp>
      <p:sp>
        <p:nvSpPr>
          <p:cNvPr id="12"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4"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extLst>
      <p:ext uri="{BB962C8B-B14F-4D97-AF65-F5344CB8AC3E}">
        <p14:creationId xmlns:p14="http://schemas.microsoft.com/office/powerpoint/2010/main" val="408830949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3"/>
          <p:cNvSpPr/>
          <p:nvPr/>
        </p:nvSpPr>
        <p:spPr>
          <a:xfrm>
            <a:off x="0" y="6384035"/>
            <a:ext cx="6174029"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1" name="Rectangle 4"/>
          <p:cNvSpPr/>
          <p:nvPr/>
        </p:nvSpPr>
        <p:spPr>
          <a:xfrm>
            <a:off x="6245962" y="6384035"/>
            <a:ext cx="608382"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2" name="Rectangle 5"/>
          <p:cNvSpPr/>
          <p:nvPr/>
        </p:nvSpPr>
        <p:spPr>
          <a:xfrm>
            <a:off x="6926274" y="6389065"/>
            <a:ext cx="249936"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225" name="Rectangle 8"/>
          <p:cNvSpPr/>
          <p:nvPr/>
        </p:nvSpPr>
        <p:spPr>
          <a:xfrm>
            <a:off x="7249655" y="6380720"/>
            <a:ext cx="12496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9" name="ZoneTexte 6"/>
          <p:cNvSpPr txBox="1"/>
          <p:nvPr/>
        </p:nvSpPr>
        <p:spPr>
          <a:xfrm>
            <a:off x="261836" y="6395430"/>
            <a:ext cx="5588815"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b="1">
                <a:solidFill>
                  <a:srgbClr val="FFFFFF"/>
                </a:solidFill>
                <a:latin typeface="Arial"/>
                <a:ea typeface="Arial"/>
                <a:cs typeface="Arial"/>
                <a:sym typeface="Arial"/>
              </a:defRPr>
            </a:lvl1pPr>
          </a:lstStyle>
          <a:p>
            <a:r>
              <a:rPr lang="fr-FR" dirty="0"/>
              <a:t>COMITÉ DES QUARTIERS</a:t>
            </a: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6</a:t>
            </a:fld>
            <a:endParaRPr lang="fr-FR"/>
          </a:p>
        </p:txBody>
      </p:sp>
      <p:sp>
        <p:nvSpPr>
          <p:cNvPr id="13" name="ZoneTexte 12"/>
          <p:cNvSpPr txBox="1"/>
          <p:nvPr/>
        </p:nvSpPr>
        <p:spPr>
          <a:xfrm>
            <a:off x="2111434" y="657272"/>
            <a:ext cx="419474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400" b="1" cap="small" dirty="0" smtClean="0">
                <a:solidFill>
                  <a:srgbClr val="0070C0"/>
                </a:solidFill>
              </a:rPr>
              <a:t>Alouettes – Réveil-Matin</a:t>
            </a:r>
            <a:endParaRPr lang="fr-FR" sz="2400" dirty="0">
              <a:solidFill>
                <a:srgbClr val="0070C0"/>
              </a:solidFill>
            </a:endParaRPr>
          </a:p>
        </p:txBody>
      </p:sp>
      <p:sp>
        <p:nvSpPr>
          <p:cNvPr id="16" name="ZoneTexte 15"/>
          <p:cNvSpPr txBox="1"/>
          <p:nvPr/>
        </p:nvSpPr>
        <p:spPr>
          <a:xfrm>
            <a:off x="6571258" y="1719250"/>
            <a:ext cx="248130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1200" b="1" dirty="0" smtClean="0">
                <a:solidFill>
                  <a:schemeClr val="accent1">
                    <a:lumMod val="75000"/>
                  </a:schemeClr>
                </a:solidFill>
                <a:latin typeface="Arial" panose="020B0604020202020204" pitchFamily="34" charset="0"/>
                <a:cs typeface="Arial" panose="020B0604020202020204" pitchFamily="34" charset="0"/>
              </a:rPr>
              <a:t>Agnès </a:t>
            </a:r>
            <a:r>
              <a:rPr lang="fr-FR" sz="1200" b="1" dirty="0">
                <a:solidFill>
                  <a:schemeClr val="accent1">
                    <a:lumMod val="75000"/>
                  </a:schemeClr>
                </a:solidFill>
                <a:latin typeface="Arial" panose="020B0604020202020204" pitchFamily="34" charset="0"/>
                <a:cs typeface="Arial" panose="020B0604020202020204" pitchFamily="34" charset="0"/>
              </a:rPr>
              <a:t>Conesa-Rouat</a:t>
            </a:r>
          </a:p>
          <a:p>
            <a:r>
              <a:rPr lang="fr-FR" sz="1200" dirty="0">
                <a:solidFill>
                  <a:schemeClr val="accent1">
                    <a:lumMod val="75000"/>
                  </a:schemeClr>
                </a:solidFill>
                <a:latin typeface="Arial" panose="020B0604020202020204" pitchFamily="34" charset="0"/>
                <a:cs typeface="Arial" panose="020B0604020202020204" pitchFamily="34" charset="0"/>
              </a:rPr>
              <a:t>Maire-adjointe déléguée aux Affaires sociales </a:t>
            </a:r>
            <a:r>
              <a:rPr lang="fr-FR" sz="1200" dirty="0" smtClean="0">
                <a:solidFill>
                  <a:schemeClr val="accent1">
                    <a:lumMod val="75000"/>
                  </a:schemeClr>
                </a:solidFill>
                <a:latin typeface="Arial" panose="020B0604020202020204" pitchFamily="34" charset="0"/>
                <a:cs typeface="Arial" panose="020B0604020202020204" pitchFamily="34" charset="0"/>
              </a:rPr>
              <a:t>et </a:t>
            </a:r>
            <a:r>
              <a:rPr lang="fr-FR" sz="1200" dirty="0">
                <a:solidFill>
                  <a:schemeClr val="accent1">
                    <a:lumMod val="75000"/>
                  </a:schemeClr>
                </a:solidFill>
                <a:latin typeface="Arial" panose="020B0604020202020204" pitchFamily="34" charset="0"/>
                <a:cs typeface="Arial" panose="020B0604020202020204" pitchFamily="34" charset="0"/>
              </a:rPr>
              <a:t>à la Politique de la Ville </a:t>
            </a:r>
          </a:p>
        </p:txBody>
      </p:sp>
      <p:sp>
        <p:nvSpPr>
          <p:cNvPr id="17" name="ZoneTexte 16"/>
          <p:cNvSpPr txBox="1"/>
          <p:nvPr/>
        </p:nvSpPr>
        <p:spPr>
          <a:xfrm>
            <a:off x="5192498" y="3334197"/>
            <a:ext cx="20402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Michel Lefevre</a:t>
            </a:r>
          </a:p>
        </p:txBody>
      </p:sp>
      <p:sp>
        <p:nvSpPr>
          <p:cNvPr id="18" name="ZoneTexte 17"/>
          <p:cNvSpPr txBox="1"/>
          <p:nvPr/>
        </p:nvSpPr>
        <p:spPr>
          <a:xfrm>
            <a:off x="5192498" y="4694658"/>
            <a:ext cx="20402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smtClean="0">
                <a:ln>
                  <a:noFill/>
                </a:ln>
                <a:solidFill>
                  <a:schemeClr val="accent1">
                    <a:lumMod val="75000"/>
                  </a:schemeClr>
                </a:solidFill>
                <a:effectLst/>
                <a:uFillTx/>
                <a:latin typeface="Arial" panose="020B0604020202020204" pitchFamily="34" charset="0"/>
                <a:cs typeface="Arial" panose="020B0604020202020204" pitchFamily="34" charset="0"/>
                <a:sym typeface="Calibri"/>
              </a:rPr>
              <a:t>Annick Trebillon</a:t>
            </a:r>
          </a:p>
        </p:txBody>
      </p:sp>
      <p:sp>
        <p:nvSpPr>
          <p:cNvPr id="19"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21" name="Picture 2" descr="Picture 2"/>
          <p:cNvPicPr>
            <a:picLocks noChangeAspect="1"/>
          </p:cNvPicPr>
          <p:nvPr/>
        </p:nvPicPr>
        <p:blipFill rotWithShape="1">
          <a:blip r:embed="rId2">
            <a:extLst/>
          </a:blip>
          <a:srcRect l="72" t="37145" r="75353" b="45686"/>
          <a:stretch/>
        </p:blipFill>
        <p:spPr>
          <a:xfrm>
            <a:off x="222435" y="87315"/>
            <a:ext cx="1828800" cy="1806339"/>
          </a:xfrm>
          <a:prstGeom prst="rect">
            <a:avLst/>
          </a:prstGeom>
          <a:ln w="12700">
            <a:miter lim="400000"/>
          </a:ln>
        </p:spPr>
      </p:pic>
      <p:pic>
        <p:nvPicPr>
          <p:cNvPr id="22" name="Imag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624" y="197407"/>
            <a:ext cx="1445029" cy="1445029"/>
          </a:xfrm>
          <a:prstGeom prst="rect">
            <a:avLst/>
          </a:prstGeom>
        </p:spPr>
      </p:pic>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623" y="2423295"/>
            <a:ext cx="3155719" cy="2775888"/>
          </a:xfrm>
          <a:prstGeom prst="rect">
            <a:avLst/>
          </a:prstGeom>
        </p:spPr>
      </p:pic>
      <p:sp>
        <p:nvSpPr>
          <p:cNvPr id="25"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8982" y="4302130"/>
            <a:ext cx="1097222" cy="1062054"/>
          </a:xfrm>
          <a:prstGeom prst="rect">
            <a:avLst/>
          </a:prstGeom>
          <a:ln>
            <a:solidFill>
              <a:schemeClr val="tx1"/>
            </a:solidFill>
          </a:ln>
        </p:spPr>
      </p:pic>
      <p:pic>
        <p:nvPicPr>
          <p:cNvPr id="24" name="Imag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8982" y="2971794"/>
            <a:ext cx="1097222" cy="1002321"/>
          </a:xfrm>
          <a:prstGeom prst="rect">
            <a:avLst/>
          </a:prstGeom>
          <a:ln>
            <a:solidFill>
              <a:schemeClr val="tx1"/>
            </a:solidFill>
          </a:ln>
        </p:spPr>
      </p:pic>
    </p:spTree>
    <p:extLst>
      <p:ext uri="{BB962C8B-B14F-4D97-AF65-F5344CB8AC3E}">
        <p14:creationId xmlns:p14="http://schemas.microsoft.com/office/powerpoint/2010/main" val="30524858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7</a:t>
            </a:fld>
            <a:endParaRPr lang="fr-FR"/>
          </a:p>
        </p:txBody>
      </p:sp>
      <p:sp>
        <p:nvSpPr>
          <p:cNvPr id="16" name="ZoneTexte 15"/>
          <p:cNvSpPr txBox="1"/>
          <p:nvPr/>
        </p:nvSpPr>
        <p:spPr>
          <a:xfrm>
            <a:off x="6855578" y="1755946"/>
            <a:ext cx="204735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1200" b="1" dirty="0">
                <a:solidFill>
                  <a:schemeClr val="accent1">
                    <a:lumMod val="75000"/>
                  </a:schemeClr>
                </a:solidFill>
                <a:latin typeface="Arial" panose="020B0604020202020204" pitchFamily="34" charset="0"/>
                <a:cs typeface="Arial" panose="020B0604020202020204" pitchFamily="34" charset="0"/>
              </a:rPr>
              <a:t>Daniel Martin</a:t>
            </a:r>
          </a:p>
          <a:p>
            <a:r>
              <a:rPr lang="fr-FR" sz="1200" dirty="0">
                <a:solidFill>
                  <a:schemeClr val="accent1">
                    <a:lumMod val="75000"/>
                  </a:schemeClr>
                </a:solidFill>
                <a:latin typeface="Arial" panose="020B0604020202020204" pitchFamily="34" charset="0"/>
                <a:cs typeface="Arial" panose="020B0604020202020204" pitchFamily="34" charset="0"/>
              </a:rPr>
              <a:t>Conseiller municipal délégué à </a:t>
            </a:r>
            <a:r>
              <a:rPr lang="fr-FR" sz="1200" dirty="0" smtClean="0">
                <a:solidFill>
                  <a:schemeClr val="accent1">
                    <a:lumMod val="75000"/>
                  </a:schemeClr>
                </a:solidFill>
                <a:latin typeface="Arial" panose="020B0604020202020204" pitchFamily="34" charset="0"/>
                <a:cs typeface="Arial" panose="020B0604020202020204" pitchFamily="34" charset="0"/>
              </a:rPr>
              <a:t>l’Administration </a:t>
            </a:r>
            <a:r>
              <a:rPr lang="fr-FR" sz="1200" dirty="0">
                <a:solidFill>
                  <a:schemeClr val="accent1">
                    <a:lumMod val="75000"/>
                  </a:schemeClr>
                </a:solidFill>
                <a:latin typeface="Arial" panose="020B0604020202020204" pitchFamily="34" charset="0"/>
                <a:cs typeface="Arial" panose="020B0604020202020204" pitchFamily="34" charset="0"/>
              </a:rPr>
              <a:t>générale et au Personnel</a:t>
            </a:r>
          </a:p>
        </p:txBody>
      </p:sp>
      <p:sp>
        <p:nvSpPr>
          <p:cNvPr id="32" name="ZoneTexte 31"/>
          <p:cNvSpPr txBox="1"/>
          <p:nvPr/>
        </p:nvSpPr>
        <p:spPr>
          <a:xfrm>
            <a:off x="1866708" y="791937"/>
            <a:ext cx="49876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2400" b="1" cap="small" dirty="0" smtClean="0">
                <a:solidFill>
                  <a:srgbClr val="FF33CC"/>
                </a:solidFill>
              </a:rPr>
              <a:t>Printemps</a:t>
            </a:r>
            <a:endParaRPr lang="fr-FR" sz="2400" dirty="0">
              <a:solidFill>
                <a:srgbClr val="FF33CC"/>
              </a:solidFill>
            </a:endParaRPr>
          </a:p>
        </p:txBody>
      </p:sp>
      <p:sp>
        <p:nvSpPr>
          <p:cNvPr id="29" name="ZoneTexte 28"/>
          <p:cNvSpPr txBox="1"/>
          <p:nvPr/>
        </p:nvSpPr>
        <p:spPr>
          <a:xfrm>
            <a:off x="5195793" y="3781107"/>
            <a:ext cx="212393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1200" b="1" dirty="0" smtClean="0">
                <a:solidFill>
                  <a:schemeClr val="accent1">
                    <a:lumMod val="75000"/>
                  </a:schemeClr>
                </a:solidFill>
                <a:latin typeface="Arial" panose="020B0604020202020204" pitchFamily="34" charset="0"/>
                <a:cs typeface="Arial" panose="020B0604020202020204" pitchFamily="34" charset="0"/>
              </a:rPr>
              <a:t>Jean-Pierre Force</a:t>
            </a:r>
            <a:endParaRPr lang="fr-FR" sz="1200" dirty="0">
              <a:solidFill>
                <a:schemeClr val="accent1">
                  <a:lumMod val="75000"/>
                </a:schemeClr>
              </a:solidFill>
              <a:latin typeface="Arial" panose="020B0604020202020204" pitchFamily="34" charset="0"/>
              <a:cs typeface="Arial" panose="020B0604020202020204" pitchFamily="34" charset="0"/>
            </a:endParaRPr>
          </a:p>
        </p:txBody>
      </p:sp>
      <p:sp>
        <p:nvSpPr>
          <p:cNvPr id="3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17" name="ZoneTexte 16"/>
          <p:cNvSpPr txBox="1"/>
          <p:nvPr/>
        </p:nvSpPr>
        <p:spPr>
          <a:xfrm>
            <a:off x="5195793" y="5288087"/>
            <a:ext cx="212393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fr-FR" sz="1200" b="1" dirty="0" smtClean="0">
                <a:solidFill>
                  <a:schemeClr val="accent1">
                    <a:lumMod val="75000"/>
                  </a:schemeClr>
                </a:solidFill>
                <a:latin typeface="Arial" panose="020B0604020202020204" pitchFamily="34" charset="0"/>
                <a:cs typeface="Arial" panose="020B0604020202020204" pitchFamily="34" charset="0"/>
              </a:rPr>
              <a:t>Vincent Umenc</a:t>
            </a:r>
            <a:endParaRPr lang="fr-FR" sz="12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2" descr="Picture 2"/>
          <p:cNvPicPr>
            <a:picLocks noChangeAspect="1"/>
          </p:cNvPicPr>
          <p:nvPr/>
        </p:nvPicPr>
        <p:blipFill rotWithShape="1">
          <a:blip r:embed="rId2">
            <a:extLst/>
          </a:blip>
          <a:srcRect l="4221" t="54734" r="75425" b="31288"/>
          <a:stretch/>
        </p:blipFill>
        <p:spPr>
          <a:xfrm>
            <a:off x="26107" y="280080"/>
            <a:ext cx="1750153" cy="1699248"/>
          </a:xfrm>
          <a:prstGeom prst="rect">
            <a:avLst/>
          </a:prstGeom>
          <a:ln w="12700">
            <a:miter lim="400000"/>
          </a:ln>
        </p:spPr>
      </p:pic>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4344" y="280080"/>
            <a:ext cx="1410392" cy="1410392"/>
          </a:xfrm>
          <a:prstGeom prst="rect">
            <a:avLst/>
          </a:prstGeom>
        </p:spPr>
      </p:pic>
      <p:pic>
        <p:nvPicPr>
          <p:cNvPr id="20" name="Image 19"/>
          <p:cNvPicPr>
            <a:picLocks noChangeAspect="1"/>
          </p:cNvPicPr>
          <p:nvPr/>
        </p:nvPicPr>
        <p:blipFill rotWithShape="1">
          <a:blip r:embed="rId4" cstate="print">
            <a:extLst>
              <a:ext uri="{28A0092B-C50C-407E-A947-70E740481C1C}">
                <a14:useLocalDpi xmlns:a14="http://schemas.microsoft.com/office/drawing/2010/main" val="0"/>
              </a:ext>
            </a:extLst>
          </a:blip>
          <a:srcRect t="19363" r="20176" b="10267"/>
          <a:stretch/>
        </p:blipFill>
        <p:spPr>
          <a:xfrm>
            <a:off x="349679" y="2114708"/>
            <a:ext cx="3381895" cy="3408218"/>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t="12877"/>
          <a:stretch/>
        </p:blipFill>
        <p:spPr>
          <a:xfrm>
            <a:off x="4100807" y="3323263"/>
            <a:ext cx="1026578" cy="1192686"/>
          </a:xfrm>
          <a:prstGeom prst="rect">
            <a:avLst/>
          </a:prstGeom>
        </p:spPr>
      </p:pic>
      <p:sp>
        <p:nvSpPr>
          <p:cNvPr id="21"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0807" y="4925424"/>
            <a:ext cx="1097222" cy="1002321"/>
          </a:xfrm>
          <a:prstGeom prst="rect">
            <a:avLst/>
          </a:prstGeom>
          <a:ln>
            <a:solidFill>
              <a:schemeClr val="tx1"/>
            </a:solidFill>
          </a:ln>
        </p:spPr>
      </p:pic>
    </p:spTree>
    <p:extLst>
      <p:ext uri="{BB962C8B-B14F-4D97-AF65-F5344CB8AC3E}">
        <p14:creationId xmlns:p14="http://schemas.microsoft.com/office/powerpoint/2010/main" val="8969100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re 1"/>
          <p:cNvSpPr txBox="1"/>
          <p:nvPr/>
        </p:nvSpPr>
        <p:spPr>
          <a:xfrm>
            <a:off x="0" y="2630530"/>
            <a:ext cx="914400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defTabSz="685800">
              <a:lnSpc>
                <a:spcPct val="90000"/>
              </a:lnSpc>
              <a:defRPr sz="3600" b="1" cap="all">
                <a:solidFill>
                  <a:srgbClr val="92D050"/>
                </a:solidFill>
                <a:latin typeface="Arial"/>
                <a:ea typeface="Arial"/>
                <a:cs typeface="Arial"/>
                <a:sym typeface="Arial"/>
              </a:defRPr>
            </a:lvl1pPr>
          </a:lstStyle>
          <a:p>
            <a:r>
              <a:rPr dirty="0">
                <a:solidFill>
                  <a:schemeClr val="accent1">
                    <a:lumMod val="75000"/>
                  </a:schemeClr>
                </a:solidFill>
              </a:rPr>
              <a:t>I</a:t>
            </a:r>
            <a:r>
              <a:rPr lang="fr-FR" dirty="0">
                <a:solidFill>
                  <a:schemeClr val="accent1">
                    <a:lumMod val="75000"/>
                  </a:schemeClr>
                </a:solidFill>
              </a:rPr>
              <a:t>I</a:t>
            </a:r>
            <a:r>
              <a:rPr dirty="0">
                <a:solidFill>
                  <a:schemeClr val="accent1">
                    <a:lumMod val="75000"/>
                  </a:schemeClr>
                </a:solidFill>
              </a:rPr>
              <a:t>. </a:t>
            </a:r>
            <a:r>
              <a:rPr lang="fr-FR" dirty="0">
                <a:solidFill>
                  <a:schemeClr val="accent1">
                    <a:lumMod val="75000"/>
                  </a:schemeClr>
                </a:solidFill>
              </a:rPr>
              <a:t>Actualité de votre VILLE</a:t>
            </a:r>
            <a:endParaRPr dirty="0">
              <a:solidFill>
                <a:schemeClr val="accent1">
                  <a:lumMod val="75000"/>
                </a:schemeClr>
              </a:solidFill>
            </a:endParaRPr>
          </a:p>
        </p:txBody>
      </p:sp>
      <p:sp>
        <p:nvSpPr>
          <p:cNvPr id="2" name="Espace réservé du numéro de diapositive 1">
            <a:extLst>
              <a:ext uri="{FF2B5EF4-FFF2-40B4-BE49-F238E27FC236}">
                <a16:creationId xmlns:a16="http://schemas.microsoft.com/office/drawing/2014/main" id="{074BBECA-92E7-450B-B303-58FEB19B0B01}"/>
              </a:ext>
            </a:extLst>
          </p:cNvPr>
          <p:cNvSpPr>
            <a:spLocks noGrp="1"/>
          </p:cNvSpPr>
          <p:nvPr>
            <p:ph type="sldNum" sz="quarter" idx="2"/>
          </p:nvPr>
        </p:nvSpPr>
        <p:spPr/>
        <p:txBody>
          <a:bodyPr/>
          <a:lstStyle/>
          <a:p>
            <a:fld id="{86CB4B4D-7CA3-9044-876B-883B54F8677D}" type="slidenum">
              <a:rPr lang="fr-FR" smtClean="0"/>
              <a:t>8</a:t>
            </a:fld>
            <a:endParaRPr lang="fr-FR"/>
          </a:p>
        </p:txBody>
      </p:sp>
      <p:sp>
        <p:nvSpPr>
          <p:cNvPr id="10"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sp>
        <p:nvSpPr>
          <p:cNvPr id="6"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2" cstate="print">
            <a:extLst>
              <a:ext uri="{28A0092B-C50C-407E-A947-70E740481C1C}">
                <a14:useLocalDpi xmlns:a14="http://schemas.microsoft.com/office/drawing/2010/main" val="0"/>
              </a:ext>
            </a:extLst>
          </a:blip>
          <a:srcRect l="27213" t="30787" r="26726" b="28971"/>
          <a:stretch/>
        </p:blipFill>
        <p:spPr>
          <a:xfrm>
            <a:off x="281024" y="3961888"/>
            <a:ext cx="1099820" cy="960895"/>
          </a:xfrm>
          <a:prstGeom prst="rect">
            <a:avLst/>
          </a:prstGeom>
        </p:spPr>
      </p:pic>
      <p:sp>
        <p:nvSpPr>
          <p:cNvPr id="10" name="Titre 1">
            <a:extLst>
              <a:ext uri="{FF2B5EF4-FFF2-40B4-BE49-F238E27FC236}">
                <a16:creationId xmlns:a16="http://schemas.microsoft.com/office/drawing/2014/main" id="{12FA1E08-93DC-4A6F-800D-A2B67014FC14}"/>
              </a:ext>
            </a:extLst>
          </p:cNvPr>
          <p:cNvSpPr txBox="1">
            <a:spLocks/>
          </p:cNvSpPr>
          <p:nvPr/>
        </p:nvSpPr>
        <p:spPr>
          <a:xfrm>
            <a:off x="0" y="-75437"/>
            <a:ext cx="9144000" cy="1595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j-lt"/>
                <a:ea typeface="+mj-ea"/>
                <a:cs typeface="+mj-cs"/>
                <a:sym typeface="Calibri"/>
              </a:defRPr>
            </a:lvl9pPr>
          </a:lstStyle>
          <a:p>
            <a:pPr algn="ctr" defTabSz="342900" hangingPunct="1">
              <a:defRPr sz="1800" b="1">
                <a:solidFill>
                  <a:srgbClr val="92D050"/>
                </a:solidFill>
                <a:latin typeface="Arial"/>
                <a:ea typeface="Arial"/>
                <a:cs typeface="Arial"/>
                <a:sym typeface="Arial"/>
              </a:defRPr>
            </a:pPr>
            <a:endParaRPr lang="fr-FR" sz="3600" b="1" dirty="0">
              <a:solidFill>
                <a:srgbClr val="92D050"/>
              </a:solidFill>
              <a:latin typeface="Arial"/>
              <a:ea typeface="Arial"/>
              <a:cs typeface="Arial"/>
              <a:sym typeface="Arial"/>
            </a:endParaRPr>
          </a:p>
        </p:txBody>
      </p:sp>
      <p:sp>
        <p:nvSpPr>
          <p:cNvPr id="12" name="ZoneTexte 11">
            <a:extLst>
              <a:ext uri="{FF2B5EF4-FFF2-40B4-BE49-F238E27FC236}">
                <a16:creationId xmlns:a16="http://schemas.microsoft.com/office/drawing/2014/main" id="{D08ECEF8-6FE3-407E-B072-ED6BB13426E8}"/>
              </a:ext>
            </a:extLst>
          </p:cNvPr>
          <p:cNvSpPr txBox="1"/>
          <p:nvPr/>
        </p:nvSpPr>
        <p:spPr>
          <a:xfrm>
            <a:off x="281024" y="4268408"/>
            <a:ext cx="109981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JANVIER</a:t>
            </a:r>
            <a:endParaRPr kumimoji="0" lang="fr-FR" sz="2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fr-FR" b="1" dirty="0">
                <a:solidFill>
                  <a:schemeClr val="bg1"/>
                </a:solidFill>
                <a:latin typeface="Arial" panose="020B0604020202020204" pitchFamily="34" charset="0"/>
                <a:cs typeface="Arial" panose="020B0604020202020204" pitchFamily="34" charset="0"/>
              </a:rPr>
              <a:t>2022</a:t>
            </a:r>
            <a:endParaRPr kumimoji="0" lang="fr-FR"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sp>
        <p:nvSpPr>
          <p:cNvPr id="13" name="Rectangle 12">
            <a:extLst>
              <a:ext uri="{FF2B5EF4-FFF2-40B4-BE49-F238E27FC236}">
                <a16:creationId xmlns:a16="http://schemas.microsoft.com/office/drawing/2014/main" id="{E13A2D1B-1EA4-408B-85AF-C5853C058301}"/>
              </a:ext>
            </a:extLst>
          </p:cNvPr>
          <p:cNvSpPr/>
          <p:nvPr/>
        </p:nvSpPr>
        <p:spPr>
          <a:xfrm>
            <a:off x="1469583" y="3969259"/>
            <a:ext cx="7300972" cy="1015663"/>
          </a:xfrm>
          <a:prstGeom prst="rect">
            <a:avLst/>
          </a:prstGeom>
        </p:spPr>
        <p:txBody>
          <a:bodyPr wrap="square">
            <a:spAutoFit/>
          </a:bodyPr>
          <a:lstStyle/>
          <a:p>
            <a:r>
              <a:rPr lang="fr-FR" sz="2000" b="1" dirty="0">
                <a:solidFill>
                  <a:schemeClr val="accent1">
                    <a:lumMod val="75000"/>
                  </a:schemeClr>
                </a:solidFill>
                <a:latin typeface="Arial" panose="020B0604020202020204" pitchFamily="34" charset="0"/>
                <a:cs typeface="Arial" panose="020B0604020202020204" pitchFamily="34" charset="0"/>
              </a:rPr>
              <a:t>Le Centre médical a ouvert ses portes lundi 3 janvier 2022.</a:t>
            </a:r>
          </a:p>
          <a:p>
            <a:r>
              <a:rPr lang="fr-FR" sz="2000" b="1" dirty="0">
                <a:solidFill>
                  <a:schemeClr val="accent1">
                    <a:lumMod val="75000"/>
                  </a:schemeClr>
                </a:solidFill>
                <a:latin typeface="Arial" panose="020B0604020202020204" pitchFamily="34" charset="0"/>
                <a:cs typeface="Arial" panose="020B0604020202020204" pitchFamily="34" charset="0"/>
              </a:rPr>
              <a:t>Les praticiens ont donc commencé leurs consultations. Retours positifs des professionnels et des patients. </a:t>
            </a:r>
          </a:p>
        </p:txBody>
      </p:sp>
      <p:sp>
        <p:nvSpPr>
          <p:cNvPr id="14" name="Espace réservé du numéro de diapositive 13">
            <a:extLst>
              <a:ext uri="{FF2B5EF4-FFF2-40B4-BE49-F238E27FC236}">
                <a16:creationId xmlns:a16="http://schemas.microsoft.com/office/drawing/2014/main" id="{9D42957F-250D-41CE-AE72-74C5FEDE22F1}"/>
              </a:ext>
            </a:extLst>
          </p:cNvPr>
          <p:cNvSpPr>
            <a:spLocks noGrp="1"/>
          </p:cNvSpPr>
          <p:nvPr>
            <p:ph type="sldNum" sz="quarter" idx="2"/>
          </p:nvPr>
        </p:nvSpPr>
        <p:spPr/>
        <p:txBody>
          <a:bodyPr/>
          <a:lstStyle/>
          <a:p>
            <a:fld id="{86CB4B4D-7CA3-9044-876B-883B54F8677D}" type="slidenum">
              <a:rPr lang="fr-FR" smtClean="0"/>
              <a:t>9</a:t>
            </a:fld>
            <a:endParaRPr lang="fr-FR"/>
          </a:p>
        </p:txBody>
      </p:sp>
      <p:sp>
        <p:nvSpPr>
          <p:cNvPr id="16" name="Rectangle 4"/>
          <p:cNvSpPr/>
          <p:nvPr/>
        </p:nvSpPr>
        <p:spPr>
          <a:xfrm>
            <a:off x="281024" y="137972"/>
            <a:ext cx="963267"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dirty="0"/>
          </a:p>
        </p:txBody>
      </p:sp>
      <p:sp>
        <p:nvSpPr>
          <p:cNvPr id="17" name="Rectangle 16"/>
          <p:cNvSpPr/>
          <p:nvPr/>
        </p:nvSpPr>
        <p:spPr>
          <a:xfrm>
            <a:off x="281024" y="137972"/>
            <a:ext cx="2377119" cy="369332"/>
          </a:xfrm>
          <a:prstGeom prst="rect">
            <a:avLst/>
          </a:prstGeom>
        </p:spPr>
        <p:txBody>
          <a:bodyPr wrap="square">
            <a:spAutoFit/>
          </a:bodyPr>
          <a:lstStyle/>
          <a:p>
            <a:r>
              <a:rPr lang="fr-FR" b="1" dirty="0">
                <a:solidFill>
                  <a:schemeClr val="bg1"/>
                </a:solidFill>
                <a:latin typeface="Arial"/>
                <a:ea typeface="Arial"/>
                <a:cs typeface="Arial"/>
                <a:sym typeface="Arial"/>
              </a:rPr>
              <a:t>SANTÉ</a:t>
            </a:r>
            <a:endParaRPr lang="fr-FR" dirty="0">
              <a:solidFill>
                <a:schemeClr val="bg1"/>
              </a:solidFill>
            </a:endParaRPr>
          </a:p>
        </p:txBody>
      </p:sp>
      <p:sp>
        <p:nvSpPr>
          <p:cNvPr id="3" name="Rectangle 2"/>
          <p:cNvSpPr/>
          <p:nvPr/>
        </p:nvSpPr>
        <p:spPr>
          <a:xfrm>
            <a:off x="271563" y="590168"/>
            <a:ext cx="9158187" cy="646331"/>
          </a:xfrm>
          <a:prstGeom prst="rect">
            <a:avLst/>
          </a:prstGeom>
        </p:spPr>
        <p:txBody>
          <a:bodyPr wrap="square">
            <a:spAutoFit/>
          </a:bodyPr>
          <a:lstStyle/>
          <a:p>
            <a:pPr defTabSz="342900" hangingPunct="1">
              <a:defRPr sz="1800" b="1">
                <a:solidFill>
                  <a:srgbClr val="92D050"/>
                </a:solidFill>
                <a:latin typeface="Arial"/>
                <a:ea typeface="Arial"/>
                <a:cs typeface="Arial"/>
                <a:sym typeface="Arial"/>
              </a:defRPr>
            </a:pPr>
            <a:r>
              <a:rPr lang="fr-FR" sz="3600" b="1" dirty="0">
                <a:solidFill>
                  <a:schemeClr val="accent1">
                    <a:lumMod val="75000"/>
                  </a:schemeClr>
                </a:solidFill>
                <a:latin typeface="Arial"/>
                <a:ea typeface="Arial"/>
                <a:cs typeface="Arial"/>
                <a:sym typeface="Arial"/>
              </a:rPr>
              <a:t>Présentation du centre médical</a:t>
            </a:r>
          </a:p>
        </p:txBody>
      </p:sp>
      <p:sp>
        <p:nvSpPr>
          <p:cNvPr id="18" name="Rectangle 5"/>
          <p:cNvSpPr/>
          <p:nvPr/>
        </p:nvSpPr>
        <p:spPr>
          <a:xfrm>
            <a:off x="0" y="6384035"/>
            <a:ext cx="7456128" cy="353264"/>
          </a:xfrm>
          <a:prstGeom prst="rect">
            <a:avLst/>
          </a:prstGeom>
          <a:solidFill>
            <a:schemeClr val="accent1">
              <a:lumMod val="75000"/>
            </a:schemeClr>
          </a:solidFill>
          <a:ln w="12700">
            <a:miter lim="400000"/>
          </a:ln>
        </p:spPr>
        <p:txBody>
          <a:bodyPr lIns="45719" rIns="45719" anchor="ctr"/>
          <a:lstStyle/>
          <a:p>
            <a:pPr algn="ctr">
              <a:defRPr>
                <a:solidFill>
                  <a:srgbClr val="FFFFFF"/>
                </a:solidFill>
              </a:defRPr>
            </a:pPr>
            <a:endParaRP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15425" r="173" b="260"/>
          <a:stretch/>
        </p:blipFill>
        <p:spPr>
          <a:xfrm rot="16200000">
            <a:off x="6250805" y="1675722"/>
            <a:ext cx="2271934" cy="1777909"/>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391" y="1434167"/>
            <a:ext cx="3397429" cy="2264952"/>
          </a:xfrm>
          <a:prstGeom prst="rect">
            <a:avLst/>
          </a:prstGeom>
        </p:spPr>
      </p:pic>
      <p:pic>
        <p:nvPicPr>
          <p:cNvPr id="20" name="Image 19"/>
          <p:cNvPicPr>
            <a:picLocks noChangeAspect="1"/>
          </p:cNvPicPr>
          <p:nvPr/>
        </p:nvPicPr>
        <p:blipFill rotWithShape="1">
          <a:blip r:embed="rId5" cstate="print">
            <a:extLst>
              <a:ext uri="{28A0092B-C50C-407E-A947-70E740481C1C}">
                <a14:useLocalDpi xmlns:a14="http://schemas.microsoft.com/office/drawing/2010/main" val="0"/>
              </a:ext>
            </a:extLst>
          </a:blip>
          <a:srcRect l="12548" t="812" r="2091" b="-519"/>
          <a:stretch/>
        </p:blipFill>
        <p:spPr>
          <a:xfrm rot="16200000">
            <a:off x="279507" y="1594980"/>
            <a:ext cx="2265925" cy="1939385"/>
          </a:xfrm>
          <a:prstGeom prst="rect">
            <a:avLst/>
          </a:prstGeom>
        </p:spPr>
      </p:pic>
      <p:sp>
        <p:nvSpPr>
          <p:cNvPr id="21" name="ZoneTexte 6"/>
          <p:cNvSpPr txBox="1"/>
          <p:nvPr/>
        </p:nvSpPr>
        <p:spPr>
          <a:xfrm>
            <a:off x="261836" y="6395430"/>
            <a:ext cx="7194292"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600" b="1">
                <a:solidFill>
                  <a:srgbClr val="FFFFFF"/>
                </a:solidFill>
                <a:latin typeface="Arial"/>
                <a:ea typeface="Arial"/>
                <a:cs typeface="Arial"/>
                <a:sym typeface="Arial"/>
              </a:defRPr>
            </a:lvl1pPr>
          </a:lstStyle>
          <a:p>
            <a:r>
              <a:rPr lang="fr-FR" dirty="0" smtClean="0"/>
              <a:t>Alouettes – Réveil-Matin / Printemps</a:t>
            </a:r>
            <a:endParaRPr lang="fr-FR" dirty="0"/>
          </a:p>
        </p:txBody>
      </p:sp>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A5EC8C06451844AD02BF5BEB1B8B46" ma:contentTypeVersion="2" ma:contentTypeDescription="Create a new document." ma:contentTypeScope="" ma:versionID="367d83599b6ca7b4e1b7762912ca6e46">
  <xsd:schema xmlns:xsd="http://www.w3.org/2001/XMLSchema" xmlns:xs="http://www.w3.org/2001/XMLSchema" xmlns:p="http://schemas.microsoft.com/office/2006/metadata/properties" xmlns:ns2="acd478b3-0d96-4d27-a8b1-c5ea3728fb87" targetNamespace="http://schemas.microsoft.com/office/2006/metadata/properties" ma:root="true" ma:fieldsID="0431ece7a24be158de8b97fbd2a291c7" ns2:_="">
    <xsd:import namespace="acd478b3-0d96-4d27-a8b1-c5ea3728fb8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d478b3-0d96-4d27-a8b1-c5ea3728fb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B5A81F-B051-4AA5-8E53-F70E43DEF1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d478b3-0d96-4d27-a8b1-c5ea3728fb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A68BE6-FE32-463E-9876-BE632D98990C}">
  <ds:schemaRefs>
    <ds:schemaRef ds:uri="http://schemas.microsoft.com/sharepoint/v3/contenttype/forms"/>
  </ds:schemaRefs>
</ds:datastoreItem>
</file>

<file path=customXml/itemProps3.xml><?xml version="1.0" encoding="utf-8"?>
<ds:datastoreItem xmlns:ds="http://schemas.openxmlformats.org/officeDocument/2006/customXml" ds:itemID="{913491C9-5ED9-4AF1-814B-213B14873298}">
  <ds:schemaRefs>
    <ds:schemaRef ds:uri="http://purl.org/dc/dcmitype/"/>
    <ds:schemaRef ds:uri="acd478b3-0d96-4d27-a8b1-c5ea3728fb87"/>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9659</TotalTime>
  <Words>1666</Words>
  <Application>Microsoft Office PowerPoint</Application>
  <PresentationFormat>Affichage à l'écran (4:3)</PresentationFormat>
  <Paragraphs>371</Paragraphs>
  <Slides>39</Slides>
  <Notes>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39</vt:i4>
      </vt:variant>
    </vt:vector>
  </HeadingPairs>
  <TitlesOfParts>
    <vt:vector size="43" baseType="lpstr">
      <vt:lpstr>Arial</vt:lpstr>
      <vt:lpstr>Calibri</vt:lpstr>
      <vt:lpstr>Times New Roman</vt:lpstr>
      <vt:lpstr>Thème Office</vt:lpstr>
      <vt:lpstr>COMITÉ DES QUARTIERS Alouettes – Réveil-Matin Printemps</vt:lpstr>
      <vt:lpstr>Présentation PowerPoint</vt:lpstr>
      <vt:lpstr>ORDRE DU JOUR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Concours des Villes et Villages Fleuris</vt:lpstr>
      <vt:lpstr>Concours des Villes et Villages Fleuris</vt:lpstr>
      <vt:lpstr>Ramassage citoyen</vt:lpstr>
      <vt:lpstr>Non aux nuisances aériennes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Sandrine Bollé</dc:creator>
  <cp:lastModifiedBy>Sandrine Bollé</cp:lastModifiedBy>
  <cp:revision>610</cp:revision>
  <cp:lastPrinted>2022-03-18T14:03:41Z</cp:lastPrinted>
  <dcterms:modified xsi:type="dcterms:W3CDTF">2022-03-18T14:49:20Z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0x01010041A5EC8C06451844AD02BF5BEB1B8B46</vt:lpwstr>
  </property>
</Properties>
</file>